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9"/>
  </p:notesMasterIdLst>
  <p:sldIdLst>
    <p:sldId id="269" r:id="rId2"/>
    <p:sldId id="270" r:id="rId3"/>
    <p:sldId id="265" r:id="rId4"/>
    <p:sldId id="274" r:id="rId5"/>
    <p:sldId id="311" r:id="rId6"/>
    <p:sldId id="312" r:id="rId7"/>
    <p:sldId id="313" r:id="rId8"/>
    <p:sldId id="259" r:id="rId9"/>
    <p:sldId id="317" r:id="rId10"/>
    <p:sldId id="318" r:id="rId11"/>
    <p:sldId id="319" r:id="rId12"/>
    <p:sldId id="314" r:id="rId13"/>
    <p:sldId id="315" r:id="rId14"/>
    <p:sldId id="316" r:id="rId15"/>
    <p:sldId id="281" r:id="rId16"/>
    <p:sldId id="320" r:id="rId17"/>
    <p:sldId id="256"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Catamaran" panose="020B0604020202020204" charset="0"/>
      <p:regular r:id="rId24"/>
      <p:bold r:id="rId25"/>
    </p:embeddedFont>
    <p:embeddedFont>
      <p:font typeface="Dubai Light" panose="020B0303030403030204" pitchFamily="34" charset="-78"/>
      <p:regular r:id="rId26"/>
    </p:embeddedFont>
    <p:embeddedFont>
      <p:font typeface="Roboto" panose="02000000000000000000" pitchFamily="2" charset="0"/>
      <p:regular r:id="rId27"/>
      <p:bold r:id="rId28"/>
      <p:italic r:id="rId29"/>
      <p:boldItalic r:id="rId30"/>
    </p:embeddedFont>
    <p:embeddedFont>
      <p:font typeface="ZCOOL XiaoWei" panose="020B0604020202020204"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D37BF3-18B8-4D52-9FBE-362DF3B2F30E}">
  <a:tblStyle styleId="{8CD37BF3-18B8-4D52-9FBE-362DF3B2F3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4" autoAdjust="0"/>
    <p:restoredTop sz="94660"/>
  </p:normalViewPr>
  <p:slideViewPr>
    <p:cSldViewPr snapToGrid="0">
      <p:cViewPr varScale="1">
        <p:scale>
          <a:sx n="168" d="100"/>
          <a:sy n="168" d="100"/>
        </p:scale>
        <p:origin x="282"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1f121aedfa_1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1f121aedfa_1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3bba269a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f3bba269a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3bba269a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3bba269a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f3bba269a8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f3bba269a8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1e870b80ae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1e870b80ae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1f271ffa3b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1f271ffa3b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1ece5e97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1ece5e97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31000"/>
          </a:blip>
          <a:stretch>
            <a:fillRect/>
          </a:stretch>
        </p:blipFill>
        <p:spPr>
          <a:xfrm>
            <a:off x="0" y="0"/>
            <a:ext cx="9144000" cy="5143500"/>
          </a:xfrm>
          <a:prstGeom prst="rect">
            <a:avLst/>
          </a:prstGeom>
          <a:noFill/>
          <a:ln>
            <a:noFill/>
          </a:ln>
        </p:spPr>
      </p:pic>
      <p:sp>
        <p:nvSpPr>
          <p:cNvPr id="10" name="Google Shape;10;p2"/>
          <p:cNvSpPr/>
          <p:nvPr/>
        </p:nvSpPr>
        <p:spPr>
          <a:xfrm>
            <a:off x="0" y="0"/>
            <a:ext cx="9144000" cy="5143500"/>
          </a:xfrm>
          <a:prstGeom prst="rect">
            <a:avLst/>
          </a:prstGeom>
          <a:gradFill>
            <a:gsLst>
              <a:gs pos="0">
                <a:srgbClr val="000000"/>
              </a:gs>
              <a:gs pos="33000">
                <a:schemeClr val="lt1"/>
              </a:gs>
              <a:gs pos="100000">
                <a:srgbClr val="191919">
                  <a:alpha val="1137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subTitle" idx="1"/>
          </p:nvPr>
        </p:nvSpPr>
        <p:spPr>
          <a:xfrm>
            <a:off x="708175" y="124250"/>
            <a:ext cx="2956800" cy="235500"/>
          </a:xfrm>
          <a:prstGeom prst="rect">
            <a:avLst/>
          </a:prstGeom>
        </p:spPr>
        <p:txBody>
          <a:bodyPr spcFirstLastPara="1" wrap="square" lIns="91425" tIns="91425" rIns="91425" bIns="91425" anchor="t" anchorCtr="0">
            <a:noAutofit/>
          </a:bodyPr>
          <a:lstStyle>
            <a:lvl1pPr lvl="0">
              <a:spcBef>
                <a:spcPts val="0"/>
              </a:spcBef>
              <a:spcAft>
                <a:spcPts val="0"/>
              </a:spcAft>
              <a:buSzPts val="1200"/>
              <a:buFont typeface="ZCOOL XiaoWei"/>
              <a:buNone/>
              <a:defRPr sz="1200">
                <a:latin typeface="ZCOOL XiaoWei"/>
                <a:ea typeface="ZCOOL XiaoWei"/>
                <a:cs typeface="ZCOOL XiaoWei"/>
                <a:sym typeface="ZCOOL XiaoWei"/>
              </a:defRPr>
            </a:lvl1pPr>
            <a:lvl2pPr lvl="1">
              <a:spcBef>
                <a:spcPts val="1600"/>
              </a:spcBef>
              <a:spcAft>
                <a:spcPts val="0"/>
              </a:spcAft>
              <a:buSzPts val="1200"/>
              <a:buFont typeface="ZCOOL XiaoWei"/>
              <a:buNone/>
              <a:defRPr sz="1200">
                <a:latin typeface="ZCOOL XiaoWei"/>
                <a:ea typeface="ZCOOL XiaoWei"/>
                <a:cs typeface="ZCOOL XiaoWei"/>
                <a:sym typeface="ZCOOL XiaoWei"/>
              </a:defRPr>
            </a:lvl2pPr>
            <a:lvl3pPr lvl="2">
              <a:spcBef>
                <a:spcPts val="1600"/>
              </a:spcBef>
              <a:spcAft>
                <a:spcPts val="0"/>
              </a:spcAft>
              <a:buSzPts val="1200"/>
              <a:buFont typeface="ZCOOL XiaoWei"/>
              <a:buNone/>
              <a:defRPr sz="1200">
                <a:latin typeface="ZCOOL XiaoWei"/>
                <a:ea typeface="ZCOOL XiaoWei"/>
                <a:cs typeface="ZCOOL XiaoWei"/>
                <a:sym typeface="ZCOOL XiaoWei"/>
              </a:defRPr>
            </a:lvl3pPr>
            <a:lvl4pPr lvl="3">
              <a:spcBef>
                <a:spcPts val="1600"/>
              </a:spcBef>
              <a:spcAft>
                <a:spcPts val="0"/>
              </a:spcAft>
              <a:buSzPts val="1200"/>
              <a:buFont typeface="ZCOOL XiaoWei"/>
              <a:buNone/>
              <a:defRPr sz="1200">
                <a:latin typeface="ZCOOL XiaoWei"/>
                <a:ea typeface="ZCOOL XiaoWei"/>
                <a:cs typeface="ZCOOL XiaoWei"/>
                <a:sym typeface="ZCOOL XiaoWei"/>
              </a:defRPr>
            </a:lvl4pPr>
            <a:lvl5pPr lvl="4">
              <a:spcBef>
                <a:spcPts val="1600"/>
              </a:spcBef>
              <a:spcAft>
                <a:spcPts val="0"/>
              </a:spcAft>
              <a:buSzPts val="1200"/>
              <a:buFont typeface="ZCOOL XiaoWei"/>
              <a:buNone/>
              <a:defRPr sz="1200">
                <a:latin typeface="ZCOOL XiaoWei"/>
                <a:ea typeface="ZCOOL XiaoWei"/>
                <a:cs typeface="ZCOOL XiaoWei"/>
                <a:sym typeface="ZCOOL XiaoWei"/>
              </a:defRPr>
            </a:lvl5pPr>
            <a:lvl6pPr lvl="5">
              <a:spcBef>
                <a:spcPts val="1600"/>
              </a:spcBef>
              <a:spcAft>
                <a:spcPts val="0"/>
              </a:spcAft>
              <a:buSzPts val="1200"/>
              <a:buFont typeface="ZCOOL XiaoWei"/>
              <a:buNone/>
              <a:defRPr sz="1200">
                <a:latin typeface="ZCOOL XiaoWei"/>
                <a:ea typeface="ZCOOL XiaoWei"/>
                <a:cs typeface="ZCOOL XiaoWei"/>
                <a:sym typeface="ZCOOL XiaoWei"/>
              </a:defRPr>
            </a:lvl6pPr>
            <a:lvl7pPr lvl="6">
              <a:spcBef>
                <a:spcPts val="1600"/>
              </a:spcBef>
              <a:spcAft>
                <a:spcPts val="0"/>
              </a:spcAft>
              <a:buSzPts val="1200"/>
              <a:buFont typeface="ZCOOL XiaoWei"/>
              <a:buNone/>
              <a:defRPr sz="1200">
                <a:latin typeface="ZCOOL XiaoWei"/>
                <a:ea typeface="ZCOOL XiaoWei"/>
                <a:cs typeface="ZCOOL XiaoWei"/>
                <a:sym typeface="ZCOOL XiaoWei"/>
              </a:defRPr>
            </a:lvl7pPr>
            <a:lvl8pPr lvl="7">
              <a:spcBef>
                <a:spcPts val="1600"/>
              </a:spcBef>
              <a:spcAft>
                <a:spcPts val="0"/>
              </a:spcAft>
              <a:buSzPts val="1200"/>
              <a:buFont typeface="ZCOOL XiaoWei"/>
              <a:buNone/>
              <a:defRPr sz="1200">
                <a:latin typeface="ZCOOL XiaoWei"/>
                <a:ea typeface="ZCOOL XiaoWei"/>
                <a:cs typeface="ZCOOL XiaoWei"/>
                <a:sym typeface="ZCOOL XiaoWei"/>
              </a:defRPr>
            </a:lvl8pPr>
            <a:lvl9pPr lvl="8">
              <a:spcBef>
                <a:spcPts val="1600"/>
              </a:spcBef>
              <a:spcAft>
                <a:spcPts val="1600"/>
              </a:spcAft>
              <a:buSzPts val="1200"/>
              <a:buFont typeface="ZCOOL XiaoWei"/>
              <a:buNone/>
              <a:defRPr sz="1200">
                <a:latin typeface="ZCOOL XiaoWei"/>
                <a:ea typeface="ZCOOL XiaoWei"/>
                <a:cs typeface="ZCOOL XiaoWei"/>
                <a:sym typeface="ZCOOL XiaoWei"/>
              </a:defRPr>
            </a:lvl9pPr>
          </a:lstStyle>
          <a:p>
            <a:endParaRPr/>
          </a:p>
        </p:txBody>
      </p:sp>
      <p:sp>
        <p:nvSpPr>
          <p:cNvPr id="12" name="Google Shape;12;p2"/>
          <p:cNvSpPr txBox="1">
            <a:spLocks noGrp="1"/>
          </p:cNvSpPr>
          <p:nvPr>
            <p:ph type="subTitle" idx="2"/>
          </p:nvPr>
        </p:nvSpPr>
        <p:spPr>
          <a:xfrm>
            <a:off x="5478950" y="136675"/>
            <a:ext cx="2956800" cy="235500"/>
          </a:xfrm>
          <a:prstGeom prst="rect">
            <a:avLst/>
          </a:prstGeom>
        </p:spPr>
        <p:txBody>
          <a:bodyPr spcFirstLastPara="1" wrap="square" lIns="91425" tIns="91425" rIns="91425" bIns="91425" anchor="t" anchorCtr="0">
            <a:noAutofit/>
          </a:bodyPr>
          <a:lstStyle>
            <a:lvl1pPr lvl="0" algn="r">
              <a:spcBef>
                <a:spcPts val="0"/>
              </a:spcBef>
              <a:spcAft>
                <a:spcPts val="0"/>
              </a:spcAft>
              <a:buSzPts val="1200"/>
              <a:buFont typeface="ZCOOL XiaoWei"/>
              <a:buNone/>
              <a:defRPr sz="1200">
                <a:latin typeface="ZCOOL XiaoWei"/>
                <a:ea typeface="ZCOOL XiaoWei"/>
                <a:cs typeface="ZCOOL XiaoWei"/>
                <a:sym typeface="ZCOOL XiaoWei"/>
              </a:defRPr>
            </a:lvl1pPr>
            <a:lvl2pPr lvl="1" algn="r">
              <a:spcBef>
                <a:spcPts val="1600"/>
              </a:spcBef>
              <a:spcAft>
                <a:spcPts val="0"/>
              </a:spcAft>
              <a:buSzPts val="1200"/>
              <a:buFont typeface="ZCOOL XiaoWei"/>
              <a:buNone/>
              <a:defRPr sz="1200">
                <a:latin typeface="ZCOOL XiaoWei"/>
                <a:ea typeface="ZCOOL XiaoWei"/>
                <a:cs typeface="ZCOOL XiaoWei"/>
                <a:sym typeface="ZCOOL XiaoWei"/>
              </a:defRPr>
            </a:lvl2pPr>
            <a:lvl3pPr lvl="2" algn="r">
              <a:spcBef>
                <a:spcPts val="1600"/>
              </a:spcBef>
              <a:spcAft>
                <a:spcPts val="0"/>
              </a:spcAft>
              <a:buSzPts val="1200"/>
              <a:buFont typeface="ZCOOL XiaoWei"/>
              <a:buNone/>
              <a:defRPr sz="1200">
                <a:latin typeface="ZCOOL XiaoWei"/>
                <a:ea typeface="ZCOOL XiaoWei"/>
                <a:cs typeface="ZCOOL XiaoWei"/>
                <a:sym typeface="ZCOOL XiaoWei"/>
              </a:defRPr>
            </a:lvl3pPr>
            <a:lvl4pPr lvl="3" algn="r">
              <a:spcBef>
                <a:spcPts val="1600"/>
              </a:spcBef>
              <a:spcAft>
                <a:spcPts val="0"/>
              </a:spcAft>
              <a:buSzPts val="1200"/>
              <a:buFont typeface="ZCOOL XiaoWei"/>
              <a:buNone/>
              <a:defRPr sz="1200">
                <a:latin typeface="ZCOOL XiaoWei"/>
                <a:ea typeface="ZCOOL XiaoWei"/>
                <a:cs typeface="ZCOOL XiaoWei"/>
                <a:sym typeface="ZCOOL XiaoWei"/>
              </a:defRPr>
            </a:lvl4pPr>
            <a:lvl5pPr lvl="4" algn="r">
              <a:spcBef>
                <a:spcPts val="1600"/>
              </a:spcBef>
              <a:spcAft>
                <a:spcPts val="0"/>
              </a:spcAft>
              <a:buSzPts val="1200"/>
              <a:buFont typeface="ZCOOL XiaoWei"/>
              <a:buNone/>
              <a:defRPr sz="1200">
                <a:latin typeface="ZCOOL XiaoWei"/>
                <a:ea typeface="ZCOOL XiaoWei"/>
                <a:cs typeface="ZCOOL XiaoWei"/>
                <a:sym typeface="ZCOOL XiaoWei"/>
              </a:defRPr>
            </a:lvl5pPr>
            <a:lvl6pPr lvl="5" algn="r">
              <a:spcBef>
                <a:spcPts val="1600"/>
              </a:spcBef>
              <a:spcAft>
                <a:spcPts val="0"/>
              </a:spcAft>
              <a:buSzPts val="1200"/>
              <a:buFont typeface="ZCOOL XiaoWei"/>
              <a:buNone/>
              <a:defRPr sz="1200">
                <a:latin typeface="ZCOOL XiaoWei"/>
                <a:ea typeface="ZCOOL XiaoWei"/>
                <a:cs typeface="ZCOOL XiaoWei"/>
                <a:sym typeface="ZCOOL XiaoWei"/>
              </a:defRPr>
            </a:lvl6pPr>
            <a:lvl7pPr lvl="6" algn="r">
              <a:spcBef>
                <a:spcPts val="1600"/>
              </a:spcBef>
              <a:spcAft>
                <a:spcPts val="0"/>
              </a:spcAft>
              <a:buSzPts val="1200"/>
              <a:buFont typeface="ZCOOL XiaoWei"/>
              <a:buNone/>
              <a:defRPr sz="1200">
                <a:latin typeface="ZCOOL XiaoWei"/>
                <a:ea typeface="ZCOOL XiaoWei"/>
                <a:cs typeface="ZCOOL XiaoWei"/>
                <a:sym typeface="ZCOOL XiaoWei"/>
              </a:defRPr>
            </a:lvl7pPr>
            <a:lvl8pPr lvl="7" algn="r">
              <a:spcBef>
                <a:spcPts val="1600"/>
              </a:spcBef>
              <a:spcAft>
                <a:spcPts val="0"/>
              </a:spcAft>
              <a:buSzPts val="1200"/>
              <a:buFont typeface="ZCOOL XiaoWei"/>
              <a:buNone/>
              <a:defRPr sz="1200">
                <a:latin typeface="ZCOOL XiaoWei"/>
                <a:ea typeface="ZCOOL XiaoWei"/>
                <a:cs typeface="ZCOOL XiaoWei"/>
                <a:sym typeface="ZCOOL XiaoWei"/>
              </a:defRPr>
            </a:lvl8pPr>
            <a:lvl9pPr lvl="8" algn="r">
              <a:spcBef>
                <a:spcPts val="1600"/>
              </a:spcBef>
              <a:spcAft>
                <a:spcPts val="1600"/>
              </a:spcAft>
              <a:buSzPts val="1200"/>
              <a:buFont typeface="ZCOOL XiaoWei"/>
              <a:buNone/>
              <a:defRPr sz="1200">
                <a:latin typeface="ZCOOL XiaoWei"/>
                <a:ea typeface="ZCOOL XiaoWei"/>
                <a:cs typeface="ZCOOL XiaoWei"/>
                <a:sym typeface="ZCOOL XiaoWei"/>
              </a:defRPr>
            </a:lvl9pPr>
          </a:lstStyle>
          <a:p>
            <a:endParaRPr/>
          </a:p>
        </p:txBody>
      </p:sp>
      <p:sp>
        <p:nvSpPr>
          <p:cNvPr id="13" name="Google Shape;13;p2"/>
          <p:cNvSpPr txBox="1">
            <a:spLocks noGrp="1"/>
          </p:cNvSpPr>
          <p:nvPr>
            <p:ph type="ctrTitle"/>
          </p:nvPr>
        </p:nvSpPr>
        <p:spPr>
          <a:xfrm>
            <a:off x="2458925" y="1942700"/>
            <a:ext cx="5970000" cy="21804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Clr>
                <a:srgbClr val="191919"/>
              </a:buClr>
              <a:buSzPts val="5200"/>
              <a:buNone/>
              <a:defRPr sz="7500">
                <a:latin typeface="ZCOOL XiaoWei"/>
                <a:ea typeface="ZCOOL XiaoWei"/>
                <a:cs typeface="ZCOOL XiaoWei"/>
                <a:sym typeface="ZCOOL XiaoWei"/>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3"/>
          </p:nvPr>
        </p:nvSpPr>
        <p:spPr>
          <a:xfrm>
            <a:off x="4069900" y="4199000"/>
            <a:ext cx="4359000" cy="4095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5" name="Google Shape;15;p2"/>
          <p:cNvSpPr/>
          <p:nvPr/>
        </p:nvSpPr>
        <p:spPr>
          <a:xfrm>
            <a:off x="0" y="-11775"/>
            <a:ext cx="0" cy="11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16;p2"/>
          <p:cNvCxnSpPr/>
          <p:nvPr/>
        </p:nvCxnSpPr>
        <p:spPr>
          <a:xfrm>
            <a:off x="720150" y="443531"/>
            <a:ext cx="7703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
    <p:spTree>
      <p:nvGrpSpPr>
        <p:cNvPr id="1" name="Shape 221"/>
        <p:cNvGrpSpPr/>
        <p:nvPr/>
      </p:nvGrpSpPr>
      <p:grpSpPr>
        <a:xfrm>
          <a:off x="0" y="0"/>
          <a:ext cx="0" cy="0"/>
          <a:chOff x="0" y="0"/>
          <a:chExt cx="0" cy="0"/>
        </a:xfrm>
      </p:grpSpPr>
      <p:sp>
        <p:nvSpPr>
          <p:cNvPr id="222" name="Google Shape;222;p32"/>
          <p:cNvSpPr txBox="1">
            <a:spLocks noGrp="1"/>
          </p:cNvSpPr>
          <p:nvPr>
            <p:ph type="subTitle" idx="1"/>
          </p:nvPr>
        </p:nvSpPr>
        <p:spPr>
          <a:xfrm rot="-5400000">
            <a:off x="-786000" y="3655223"/>
            <a:ext cx="2265900" cy="23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Font typeface="ZCOOL XiaoWei"/>
              <a:buNone/>
              <a:defRPr sz="1200">
                <a:latin typeface="ZCOOL XiaoWei"/>
                <a:ea typeface="ZCOOL XiaoWei"/>
                <a:cs typeface="ZCOOL XiaoWei"/>
                <a:sym typeface="ZCOOL XiaoWei"/>
              </a:defRPr>
            </a:lvl1pPr>
            <a:lvl2pPr lvl="1" rtl="0">
              <a:spcBef>
                <a:spcPts val="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a:endParaRPr/>
          </a:p>
        </p:txBody>
      </p:sp>
      <p:sp>
        <p:nvSpPr>
          <p:cNvPr id="223" name="Google Shape;223;p32"/>
          <p:cNvSpPr txBox="1">
            <a:spLocks noGrp="1"/>
          </p:cNvSpPr>
          <p:nvPr>
            <p:ph type="subTitle" idx="2"/>
          </p:nvPr>
        </p:nvSpPr>
        <p:spPr>
          <a:xfrm rot="-5400000">
            <a:off x="-639150" y="1096197"/>
            <a:ext cx="1972200" cy="235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200"/>
              <a:buFont typeface="ZCOOL XiaoWei"/>
              <a:buNone/>
              <a:defRPr sz="1200">
                <a:latin typeface="ZCOOL XiaoWei"/>
                <a:ea typeface="ZCOOL XiaoWei"/>
                <a:cs typeface="ZCOOL XiaoWei"/>
                <a:sym typeface="ZCOOL XiaoWei"/>
              </a:defRPr>
            </a:lvl1pPr>
            <a:lvl2pPr lvl="1" algn="r" rtl="0">
              <a:spcBef>
                <a:spcPts val="0"/>
              </a:spcBef>
              <a:spcAft>
                <a:spcPts val="0"/>
              </a:spcAft>
              <a:buSzPts val="1200"/>
              <a:buNone/>
              <a:defRPr sz="1200"/>
            </a:lvl2pPr>
            <a:lvl3pPr lvl="2" algn="r" rtl="0">
              <a:spcBef>
                <a:spcPts val="1600"/>
              </a:spcBef>
              <a:spcAft>
                <a:spcPts val="0"/>
              </a:spcAft>
              <a:buSzPts val="1200"/>
              <a:buNone/>
              <a:defRPr sz="1200"/>
            </a:lvl3pPr>
            <a:lvl4pPr lvl="3" algn="r" rtl="0">
              <a:spcBef>
                <a:spcPts val="1600"/>
              </a:spcBef>
              <a:spcAft>
                <a:spcPts val="0"/>
              </a:spcAft>
              <a:buSzPts val="1200"/>
              <a:buNone/>
              <a:defRPr sz="1200"/>
            </a:lvl4pPr>
            <a:lvl5pPr lvl="4" algn="r" rtl="0">
              <a:spcBef>
                <a:spcPts val="1600"/>
              </a:spcBef>
              <a:spcAft>
                <a:spcPts val="0"/>
              </a:spcAft>
              <a:buSzPts val="1200"/>
              <a:buNone/>
              <a:defRPr sz="1200"/>
            </a:lvl5pPr>
            <a:lvl6pPr lvl="5" algn="r" rtl="0">
              <a:spcBef>
                <a:spcPts val="1600"/>
              </a:spcBef>
              <a:spcAft>
                <a:spcPts val="0"/>
              </a:spcAft>
              <a:buSzPts val="1200"/>
              <a:buNone/>
              <a:defRPr sz="1200"/>
            </a:lvl6pPr>
            <a:lvl7pPr lvl="6" algn="r" rtl="0">
              <a:spcBef>
                <a:spcPts val="1600"/>
              </a:spcBef>
              <a:spcAft>
                <a:spcPts val="0"/>
              </a:spcAft>
              <a:buSzPts val="1200"/>
              <a:buNone/>
              <a:defRPr sz="1200"/>
            </a:lvl7pPr>
            <a:lvl8pPr lvl="7" algn="r" rtl="0">
              <a:spcBef>
                <a:spcPts val="1600"/>
              </a:spcBef>
              <a:spcAft>
                <a:spcPts val="0"/>
              </a:spcAft>
              <a:buSzPts val="1200"/>
              <a:buNone/>
              <a:defRPr sz="1200"/>
            </a:lvl8pPr>
            <a:lvl9pPr lvl="8" algn="r" rtl="0">
              <a:spcBef>
                <a:spcPts val="1600"/>
              </a:spcBef>
              <a:spcAft>
                <a:spcPts val="1600"/>
              </a:spcAft>
              <a:buSzPts val="1200"/>
              <a:buNone/>
              <a:defRPr sz="1200"/>
            </a:lvl9pPr>
          </a:lstStyle>
          <a:p>
            <a:endParaRPr/>
          </a:p>
        </p:txBody>
      </p:sp>
      <p:cxnSp>
        <p:nvCxnSpPr>
          <p:cNvPr id="224" name="Google Shape;224;p32"/>
          <p:cNvCxnSpPr/>
          <p:nvPr/>
        </p:nvCxnSpPr>
        <p:spPr>
          <a:xfrm rot="-5400000">
            <a:off x="-3625535" y="2426365"/>
            <a:ext cx="77037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pic>
        <p:nvPicPr>
          <p:cNvPr id="54" name="Google Shape;54;p10"/>
          <p:cNvPicPr preferRelativeResize="0"/>
          <p:nvPr/>
        </p:nvPicPr>
        <p:blipFill>
          <a:blip r:embed="rId2">
            <a:alphaModFix amt="31000"/>
          </a:blip>
          <a:stretch>
            <a:fillRect/>
          </a:stretch>
        </p:blipFill>
        <p:spPr>
          <a:xfrm>
            <a:off x="0" y="0"/>
            <a:ext cx="9144000" cy="5143500"/>
          </a:xfrm>
          <a:prstGeom prst="rect">
            <a:avLst/>
          </a:prstGeom>
          <a:noFill/>
          <a:ln>
            <a:noFill/>
          </a:ln>
        </p:spPr>
      </p:pic>
      <p:sp>
        <p:nvSpPr>
          <p:cNvPr id="55" name="Google Shape;55;p10"/>
          <p:cNvSpPr/>
          <p:nvPr/>
        </p:nvSpPr>
        <p:spPr>
          <a:xfrm>
            <a:off x="0" y="0"/>
            <a:ext cx="9144000" cy="5143500"/>
          </a:xfrm>
          <a:prstGeom prst="rect">
            <a:avLst/>
          </a:prstGeom>
          <a:gradFill>
            <a:gsLst>
              <a:gs pos="0">
                <a:srgbClr val="000000"/>
              </a:gs>
              <a:gs pos="33000">
                <a:schemeClr val="lt1"/>
              </a:gs>
              <a:gs pos="100000">
                <a:srgbClr val="191919">
                  <a:alpha val="1137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txBox="1">
            <a:spLocks noGrp="1"/>
          </p:cNvSpPr>
          <p:nvPr>
            <p:ph type="title"/>
          </p:nvPr>
        </p:nvSpPr>
        <p:spPr>
          <a:xfrm>
            <a:off x="4572000" y="3184350"/>
            <a:ext cx="3852000" cy="14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7" name="Google Shape;57;p10"/>
          <p:cNvSpPr txBox="1">
            <a:spLocks noGrp="1"/>
          </p:cNvSpPr>
          <p:nvPr>
            <p:ph type="subTitle" idx="1"/>
          </p:nvPr>
        </p:nvSpPr>
        <p:spPr>
          <a:xfrm>
            <a:off x="708175" y="124250"/>
            <a:ext cx="2956800" cy="235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ZCOOL XiaoWei"/>
              <a:buNone/>
              <a:defRPr sz="1200">
                <a:latin typeface="ZCOOL XiaoWei"/>
                <a:ea typeface="ZCOOL XiaoWei"/>
                <a:cs typeface="ZCOOL XiaoWei"/>
                <a:sym typeface="ZCOOL XiaoWei"/>
              </a:defRPr>
            </a:lvl1pPr>
            <a:lvl2pPr lvl="1" rtl="0">
              <a:spcBef>
                <a:spcPts val="1600"/>
              </a:spcBef>
              <a:spcAft>
                <a:spcPts val="0"/>
              </a:spcAft>
              <a:buSzPts val="1200"/>
              <a:buFont typeface="ZCOOL XiaoWei"/>
              <a:buNone/>
              <a:defRPr sz="1200">
                <a:latin typeface="ZCOOL XiaoWei"/>
                <a:ea typeface="ZCOOL XiaoWei"/>
                <a:cs typeface="ZCOOL XiaoWei"/>
                <a:sym typeface="ZCOOL XiaoWei"/>
              </a:defRPr>
            </a:lvl2pPr>
            <a:lvl3pPr lvl="2" rtl="0">
              <a:spcBef>
                <a:spcPts val="1600"/>
              </a:spcBef>
              <a:spcAft>
                <a:spcPts val="0"/>
              </a:spcAft>
              <a:buSzPts val="1200"/>
              <a:buFont typeface="ZCOOL XiaoWei"/>
              <a:buNone/>
              <a:defRPr sz="1200">
                <a:latin typeface="ZCOOL XiaoWei"/>
                <a:ea typeface="ZCOOL XiaoWei"/>
                <a:cs typeface="ZCOOL XiaoWei"/>
                <a:sym typeface="ZCOOL XiaoWei"/>
              </a:defRPr>
            </a:lvl3pPr>
            <a:lvl4pPr lvl="3" rtl="0">
              <a:spcBef>
                <a:spcPts val="1600"/>
              </a:spcBef>
              <a:spcAft>
                <a:spcPts val="0"/>
              </a:spcAft>
              <a:buSzPts val="1200"/>
              <a:buFont typeface="ZCOOL XiaoWei"/>
              <a:buNone/>
              <a:defRPr sz="1200">
                <a:latin typeface="ZCOOL XiaoWei"/>
                <a:ea typeface="ZCOOL XiaoWei"/>
                <a:cs typeface="ZCOOL XiaoWei"/>
                <a:sym typeface="ZCOOL XiaoWei"/>
              </a:defRPr>
            </a:lvl4pPr>
            <a:lvl5pPr lvl="4" rtl="0">
              <a:spcBef>
                <a:spcPts val="1600"/>
              </a:spcBef>
              <a:spcAft>
                <a:spcPts val="0"/>
              </a:spcAft>
              <a:buSzPts val="1200"/>
              <a:buFont typeface="ZCOOL XiaoWei"/>
              <a:buNone/>
              <a:defRPr sz="1200">
                <a:latin typeface="ZCOOL XiaoWei"/>
                <a:ea typeface="ZCOOL XiaoWei"/>
                <a:cs typeface="ZCOOL XiaoWei"/>
                <a:sym typeface="ZCOOL XiaoWei"/>
              </a:defRPr>
            </a:lvl5pPr>
            <a:lvl6pPr lvl="5" rtl="0">
              <a:spcBef>
                <a:spcPts val="1600"/>
              </a:spcBef>
              <a:spcAft>
                <a:spcPts val="0"/>
              </a:spcAft>
              <a:buSzPts val="1200"/>
              <a:buFont typeface="ZCOOL XiaoWei"/>
              <a:buNone/>
              <a:defRPr sz="1200">
                <a:latin typeface="ZCOOL XiaoWei"/>
                <a:ea typeface="ZCOOL XiaoWei"/>
                <a:cs typeface="ZCOOL XiaoWei"/>
                <a:sym typeface="ZCOOL XiaoWei"/>
              </a:defRPr>
            </a:lvl6pPr>
            <a:lvl7pPr lvl="6" rtl="0">
              <a:spcBef>
                <a:spcPts val="1600"/>
              </a:spcBef>
              <a:spcAft>
                <a:spcPts val="0"/>
              </a:spcAft>
              <a:buSzPts val="1200"/>
              <a:buFont typeface="ZCOOL XiaoWei"/>
              <a:buNone/>
              <a:defRPr sz="1200">
                <a:latin typeface="ZCOOL XiaoWei"/>
                <a:ea typeface="ZCOOL XiaoWei"/>
                <a:cs typeface="ZCOOL XiaoWei"/>
                <a:sym typeface="ZCOOL XiaoWei"/>
              </a:defRPr>
            </a:lvl7pPr>
            <a:lvl8pPr lvl="7" rtl="0">
              <a:spcBef>
                <a:spcPts val="1600"/>
              </a:spcBef>
              <a:spcAft>
                <a:spcPts val="0"/>
              </a:spcAft>
              <a:buSzPts val="1200"/>
              <a:buFont typeface="ZCOOL XiaoWei"/>
              <a:buNone/>
              <a:defRPr sz="1200">
                <a:latin typeface="ZCOOL XiaoWei"/>
                <a:ea typeface="ZCOOL XiaoWei"/>
                <a:cs typeface="ZCOOL XiaoWei"/>
                <a:sym typeface="ZCOOL XiaoWei"/>
              </a:defRPr>
            </a:lvl8pPr>
            <a:lvl9pPr lvl="8" rtl="0">
              <a:spcBef>
                <a:spcPts val="1600"/>
              </a:spcBef>
              <a:spcAft>
                <a:spcPts val="1600"/>
              </a:spcAft>
              <a:buSzPts val="1200"/>
              <a:buFont typeface="ZCOOL XiaoWei"/>
              <a:buNone/>
              <a:defRPr sz="1200">
                <a:latin typeface="ZCOOL XiaoWei"/>
                <a:ea typeface="ZCOOL XiaoWei"/>
                <a:cs typeface="ZCOOL XiaoWei"/>
                <a:sym typeface="ZCOOL XiaoWei"/>
              </a:defRPr>
            </a:lvl9pPr>
          </a:lstStyle>
          <a:p>
            <a:endParaRPr/>
          </a:p>
        </p:txBody>
      </p:sp>
      <p:sp>
        <p:nvSpPr>
          <p:cNvPr id="58" name="Google Shape;58;p10"/>
          <p:cNvSpPr txBox="1">
            <a:spLocks noGrp="1"/>
          </p:cNvSpPr>
          <p:nvPr>
            <p:ph type="subTitle" idx="2"/>
          </p:nvPr>
        </p:nvSpPr>
        <p:spPr>
          <a:xfrm>
            <a:off x="5478950" y="136675"/>
            <a:ext cx="2956800" cy="235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Font typeface="ZCOOL XiaoWei"/>
              <a:buNone/>
              <a:defRPr sz="1200">
                <a:latin typeface="ZCOOL XiaoWei"/>
                <a:ea typeface="ZCOOL XiaoWei"/>
                <a:cs typeface="ZCOOL XiaoWei"/>
                <a:sym typeface="ZCOOL XiaoWei"/>
              </a:defRPr>
            </a:lvl1pPr>
            <a:lvl2pPr lvl="1" algn="r" rtl="0">
              <a:spcBef>
                <a:spcPts val="1600"/>
              </a:spcBef>
              <a:spcAft>
                <a:spcPts val="0"/>
              </a:spcAft>
              <a:buSzPts val="1200"/>
              <a:buFont typeface="ZCOOL XiaoWei"/>
              <a:buNone/>
              <a:defRPr sz="1200">
                <a:latin typeface="ZCOOL XiaoWei"/>
                <a:ea typeface="ZCOOL XiaoWei"/>
                <a:cs typeface="ZCOOL XiaoWei"/>
                <a:sym typeface="ZCOOL XiaoWei"/>
              </a:defRPr>
            </a:lvl2pPr>
            <a:lvl3pPr lvl="2" algn="r" rtl="0">
              <a:spcBef>
                <a:spcPts val="1600"/>
              </a:spcBef>
              <a:spcAft>
                <a:spcPts val="0"/>
              </a:spcAft>
              <a:buSzPts val="1200"/>
              <a:buFont typeface="ZCOOL XiaoWei"/>
              <a:buNone/>
              <a:defRPr sz="1200">
                <a:latin typeface="ZCOOL XiaoWei"/>
                <a:ea typeface="ZCOOL XiaoWei"/>
                <a:cs typeface="ZCOOL XiaoWei"/>
                <a:sym typeface="ZCOOL XiaoWei"/>
              </a:defRPr>
            </a:lvl3pPr>
            <a:lvl4pPr lvl="3" algn="r" rtl="0">
              <a:spcBef>
                <a:spcPts val="1600"/>
              </a:spcBef>
              <a:spcAft>
                <a:spcPts val="0"/>
              </a:spcAft>
              <a:buSzPts val="1200"/>
              <a:buFont typeface="ZCOOL XiaoWei"/>
              <a:buNone/>
              <a:defRPr sz="1200">
                <a:latin typeface="ZCOOL XiaoWei"/>
                <a:ea typeface="ZCOOL XiaoWei"/>
                <a:cs typeface="ZCOOL XiaoWei"/>
                <a:sym typeface="ZCOOL XiaoWei"/>
              </a:defRPr>
            </a:lvl4pPr>
            <a:lvl5pPr lvl="4" algn="r" rtl="0">
              <a:spcBef>
                <a:spcPts val="1600"/>
              </a:spcBef>
              <a:spcAft>
                <a:spcPts val="0"/>
              </a:spcAft>
              <a:buSzPts val="1200"/>
              <a:buFont typeface="ZCOOL XiaoWei"/>
              <a:buNone/>
              <a:defRPr sz="1200">
                <a:latin typeface="ZCOOL XiaoWei"/>
                <a:ea typeface="ZCOOL XiaoWei"/>
                <a:cs typeface="ZCOOL XiaoWei"/>
                <a:sym typeface="ZCOOL XiaoWei"/>
              </a:defRPr>
            </a:lvl5pPr>
            <a:lvl6pPr lvl="5" algn="r" rtl="0">
              <a:spcBef>
                <a:spcPts val="1600"/>
              </a:spcBef>
              <a:spcAft>
                <a:spcPts val="0"/>
              </a:spcAft>
              <a:buSzPts val="1200"/>
              <a:buFont typeface="ZCOOL XiaoWei"/>
              <a:buNone/>
              <a:defRPr sz="1200">
                <a:latin typeface="ZCOOL XiaoWei"/>
                <a:ea typeface="ZCOOL XiaoWei"/>
                <a:cs typeface="ZCOOL XiaoWei"/>
                <a:sym typeface="ZCOOL XiaoWei"/>
              </a:defRPr>
            </a:lvl6pPr>
            <a:lvl7pPr lvl="6" algn="r" rtl="0">
              <a:spcBef>
                <a:spcPts val="1600"/>
              </a:spcBef>
              <a:spcAft>
                <a:spcPts val="0"/>
              </a:spcAft>
              <a:buSzPts val="1200"/>
              <a:buFont typeface="ZCOOL XiaoWei"/>
              <a:buNone/>
              <a:defRPr sz="1200">
                <a:latin typeface="ZCOOL XiaoWei"/>
                <a:ea typeface="ZCOOL XiaoWei"/>
                <a:cs typeface="ZCOOL XiaoWei"/>
                <a:sym typeface="ZCOOL XiaoWei"/>
              </a:defRPr>
            </a:lvl7pPr>
            <a:lvl8pPr lvl="7" algn="r" rtl="0">
              <a:spcBef>
                <a:spcPts val="1600"/>
              </a:spcBef>
              <a:spcAft>
                <a:spcPts val="0"/>
              </a:spcAft>
              <a:buSzPts val="1200"/>
              <a:buFont typeface="ZCOOL XiaoWei"/>
              <a:buNone/>
              <a:defRPr sz="1200">
                <a:latin typeface="ZCOOL XiaoWei"/>
                <a:ea typeface="ZCOOL XiaoWei"/>
                <a:cs typeface="ZCOOL XiaoWei"/>
                <a:sym typeface="ZCOOL XiaoWei"/>
              </a:defRPr>
            </a:lvl8pPr>
            <a:lvl9pPr lvl="8" algn="r" rtl="0">
              <a:spcBef>
                <a:spcPts val="1600"/>
              </a:spcBef>
              <a:spcAft>
                <a:spcPts val="1600"/>
              </a:spcAft>
              <a:buSzPts val="1200"/>
              <a:buFont typeface="ZCOOL XiaoWei"/>
              <a:buNone/>
              <a:defRPr sz="1200">
                <a:latin typeface="ZCOOL XiaoWei"/>
                <a:ea typeface="ZCOOL XiaoWei"/>
                <a:cs typeface="ZCOOL XiaoWei"/>
                <a:sym typeface="ZCOOL XiaoWei"/>
              </a:defRPr>
            </a:lvl9pPr>
          </a:lstStyle>
          <a:p>
            <a:endParaRPr/>
          </a:p>
        </p:txBody>
      </p:sp>
      <p:cxnSp>
        <p:nvCxnSpPr>
          <p:cNvPr id="59" name="Google Shape;59;p10"/>
          <p:cNvCxnSpPr/>
          <p:nvPr/>
        </p:nvCxnSpPr>
        <p:spPr>
          <a:xfrm>
            <a:off x="720150" y="443531"/>
            <a:ext cx="7703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7"/>
        <p:cNvGrpSpPr/>
        <p:nvPr/>
      </p:nvGrpSpPr>
      <p:grpSpPr>
        <a:xfrm>
          <a:off x="0" y="0"/>
          <a:ext cx="0" cy="0"/>
          <a:chOff x="0" y="0"/>
          <a:chExt cx="0" cy="0"/>
        </a:xfrm>
      </p:grpSpPr>
      <p:pic>
        <p:nvPicPr>
          <p:cNvPr id="98" name="Google Shape;98;p15"/>
          <p:cNvPicPr preferRelativeResize="0"/>
          <p:nvPr/>
        </p:nvPicPr>
        <p:blipFill>
          <a:blip r:embed="rId2">
            <a:alphaModFix amt="31000"/>
          </a:blip>
          <a:stretch>
            <a:fillRect/>
          </a:stretch>
        </p:blipFill>
        <p:spPr>
          <a:xfrm>
            <a:off x="0" y="0"/>
            <a:ext cx="9144000" cy="5143500"/>
          </a:xfrm>
          <a:prstGeom prst="rect">
            <a:avLst/>
          </a:prstGeom>
          <a:noFill/>
          <a:ln>
            <a:noFill/>
          </a:ln>
        </p:spPr>
      </p:pic>
      <p:sp>
        <p:nvSpPr>
          <p:cNvPr id="99" name="Google Shape;99;p15"/>
          <p:cNvSpPr/>
          <p:nvPr/>
        </p:nvSpPr>
        <p:spPr>
          <a:xfrm>
            <a:off x="0" y="0"/>
            <a:ext cx="9144000" cy="5143500"/>
          </a:xfrm>
          <a:prstGeom prst="rect">
            <a:avLst/>
          </a:prstGeom>
          <a:gradFill>
            <a:gsLst>
              <a:gs pos="0">
                <a:srgbClr val="000000"/>
              </a:gs>
              <a:gs pos="33000">
                <a:schemeClr val="lt1"/>
              </a:gs>
              <a:gs pos="100000">
                <a:srgbClr val="191919">
                  <a:alpha val="1137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txBox="1">
            <a:spLocks noGrp="1"/>
          </p:cNvSpPr>
          <p:nvPr>
            <p:ph type="subTitle" idx="1"/>
          </p:nvPr>
        </p:nvSpPr>
        <p:spPr>
          <a:xfrm>
            <a:off x="1988400" y="2703400"/>
            <a:ext cx="5167200" cy="101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15"/>
          <p:cNvSpPr txBox="1">
            <a:spLocks noGrp="1"/>
          </p:cNvSpPr>
          <p:nvPr>
            <p:ph type="title"/>
          </p:nvPr>
        </p:nvSpPr>
        <p:spPr>
          <a:xfrm>
            <a:off x="1988388" y="1422750"/>
            <a:ext cx="5167200" cy="1218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1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2" name="Google Shape;102;p15"/>
          <p:cNvSpPr txBox="1">
            <a:spLocks noGrp="1"/>
          </p:cNvSpPr>
          <p:nvPr>
            <p:ph type="subTitle" idx="2"/>
          </p:nvPr>
        </p:nvSpPr>
        <p:spPr>
          <a:xfrm>
            <a:off x="708175" y="124250"/>
            <a:ext cx="2956800" cy="235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ZCOOL XiaoWei"/>
              <a:buNone/>
              <a:defRPr sz="1200">
                <a:latin typeface="ZCOOL XiaoWei"/>
                <a:ea typeface="ZCOOL XiaoWei"/>
                <a:cs typeface="ZCOOL XiaoWei"/>
                <a:sym typeface="ZCOOL XiaoWei"/>
              </a:defRPr>
            </a:lvl1pPr>
            <a:lvl2pPr lvl="1" rtl="0">
              <a:spcBef>
                <a:spcPts val="1600"/>
              </a:spcBef>
              <a:spcAft>
                <a:spcPts val="0"/>
              </a:spcAft>
              <a:buSzPts val="1200"/>
              <a:buFont typeface="ZCOOL XiaoWei"/>
              <a:buNone/>
              <a:defRPr sz="1200">
                <a:latin typeface="ZCOOL XiaoWei"/>
                <a:ea typeface="ZCOOL XiaoWei"/>
                <a:cs typeface="ZCOOL XiaoWei"/>
                <a:sym typeface="ZCOOL XiaoWei"/>
              </a:defRPr>
            </a:lvl2pPr>
            <a:lvl3pPr lvl="2" rtl="0">
              <a:spcBef>
                <a:spcPts val="1600"/>
              </a:spcBef>
              <a:spcAft>
                <a:spcPts val="0"/>
              </a:spcAft>
              <a:buSzPts val="1200"/>
              <a:buFont typeface="ZCOOL XiaoWei"/>
              <a:buNone/>
              <a:defRPr sz="1200">
                <a:latin typeface="ZCOOL XiaoWei"/>
                <a:ea typeface="ZCOOL XiaoWei"/>
                <a:cs typeface="ZCOOL XiaoWei"/>
                <a:sym typeface="ZCOOL XiaoWei"/>
              </a:defRPr>
            </a:lvl3pPr>
            <a:lvl4pPr lvl="3" rtl="0">
              <a:spcBef>
                <a:spcPts val="1600"/>
              </a:spcBef>
              <a:spcAft>
                <a:spcPts val="0"/>
              </a:spcAft>
              <a:buSzPts val="1200"/>
              <a:buFont typeface="ZCOOL XiaoWei"/>
              <a:buNone/>
              <a:defRPr sz="1200">
                <a:latin typeface="ZCOOL XiaoWei"/>
                <a:ea typeface="ZCOOL XiaoWei"/>
                <a:cs typeface="ZCOOL XiaoWei"/>
                <a:sym typeface="ZCOOL XiaoWei"/>
              </a:defRPr>
            </a:lvl4pPr>
            <a:lvl5pPr lvl="4" rtl="0">
              <a:spcBef>
                <a:spcPts val="1600"/>
              </a:spcBef>
              <a:spcAft>
                <a:spcPts val="0"/>
              </a:spcAft>
              <a:buSzPts val="1200"/>
              <a:buFont typeface="ZCOOL XiaoWei"/>
              <a:buNone/>
              <a:defRPr sz="1200">
                <a:latin typeface="ZCOOL XiaoWei"/>
                <a:ea typeface="ZCOOL XiaoWei"/>
                <a:cs typeface="ZCOOL XiaoWei"/>
                <a:sym typeface="ZCOOL XiaoWei"/>
              </a:defRPr>
            </a:lvl5pPr>
            <a:lvl6pPr lvl="5" rtl="0">
              <a:spcBef>
                <a:spcPts val="1600"/>
              </a:spcBef>
              <a:spcAft>
                <a:spcPts val="0"/>
              </a:spcAft>
              <a:buSzPts val="1200"/>
              <a:buFont typeface="ZCOOL XiaoWei"/>
              <a:buNone/>
              <a:defRPr sz="1200">
                <a:latin typeface="ZCOOL XiaoWei"/>
                <a:ea typeface="ZCOOL XiaoWei"/>
                <a:cs typeface="ZCOOL XiaoWei"/>
                <a:sym typeface="ZCOOL XiaoWei"/>
              </a:defRPr>
            </a:lvl6pPr>
            <a:lvl7pPr lvl="6" rtl="0">
              <a:spcBef>
                <a:spcPts val="1600"/>
              </a:spcBef>
              <a:spcAft>
                <a:spcPts val="0"/>
              </a:spcAft>
              <a:buSzPts val="1200"/>
              <a:buFont typeface="ZCOOL XiaoWei"/>
              <a:buNone/>
              <a:defRPr sz="1200">
                <a:latin typeface="ZCOOL XiaoWei"/>
                <a:ea typeface="ZCOOL XiaoWei"/>
                <a:cs typeface="ZCOOL XiaoWei"/>
                <a:sym typeface="ZCOOL XiaoWei"/>
              </a:defRPr>
            </a:lvl7pPr>
            <a:lvl8pPr lvl="7" rtl="0">
              <a:spcBef>
                <a:spcPts val="1600"/>
              </a:spcBef>
              <a:spcAft>
                <a:spcPts val="0"/>
              </a:spcAft>
              <a:buSzPts val="1200"/>
              <a:buFont typeface="ZCOOL XiaoWei"/>
              <a:buNone/>
              <a:defRPr sz="1200">
                <a:latin typeface="ZCOOL XiaoWei"/>
                <a:ea typeface="ZCOOL XiaoWei"/>
                <a:cs typeface="ZCOOL XiaoWei"/>
                <a:sym typeface="ZCOOL XiaoWei"/>
              </a:defRPr>
            </a:lvl8pPr>
            <a:lvl9pPr lvl="8" rtl="0">
              <a:spcBef>
                <a:spcPts val="1600"/>
              </a:spcBef>
              <a:spcAft>
                <a:spcPts val="1600"/>
              </a:spcAft>
              <a:buSzPts val="1200"/>
              <a:buFont typeface="ZCOOL XiaoWei"/>
              <a:buNone/>
              <a:defRPr sz="1200">
                <a:latin typeface="ZCOOL XiaoWei"/>
                <a:ea typeface="ZCOOL XiaoWei"/>
                <a:cs typeface="ZCOOL XiaoWei"/>
                <a:sym typeface="ZCOOL XiaoWei"/>
              </a:defRPr>
            </a:lvl9pPr>
          </a:lstStyle>
          <a:p>
            <a:endParaRPr/>
          </a:p>
        </p:txBody>
      </p:sp>
      <p:sp>
        <p:nvSpPr>
          <p:cNvPr id="103" name="Google Shape;103;p15"/>
          <p:cNvSpPr txBox="1">
            <a:spLocks noGrp="1"/>
          </p:cNvSpPr>
          <p:nvPr>
            <p:ph type="subTitle" idx="3"/>
          </p:nvPr>
        </p:nvSpPr>
        <p:spPr>
          <a:xfrm>
            <a:off x="5478950" y="136675"/>
            <a:ext cx="2956800" cy="235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ZCOOL XiaoWei"/>
              <a:buNone/>
              <a:defRPr sz="1200">
                <a:latin typeface="ZCOOL XiaoWei"/>
                <a:ea typeface="ZCOOL XiaoWei"/>
                <a:cs typeface="ZCOOL XiaoWei"/>
                <a:sym typeface="ZCOOL XiaoWei"/>
              </a:defRPr>
            </a:lvl1pPr>
            <a:lvl2pPr lvl="1" rtl="0">
              <a:spcBef>
                <a:spcPts val="1600"/>
              </a:spcBef>
              <a:spcAft>
                <a:spcPts val="0"/>
              </a:spcAft>
              <a:buSzPts val="1200"/>
              <a:buFont typeface="ZCOOL XiaoWei"/>
              <a:buNone/>
              <a:defRPr sz="1200">
                <a:latin typeface="ZCOOL XiaoWei"/>
                <a:ea typeface="ZCOOL XiaoWei"/>
                <a:cs typeface="ZCOOL XiaoWei"/>
                <a:sym typeface="ZCOOL XiaoWei"/>
              </a:defRPr>
            </a:lvl2pPr>
            <a:lvl3pPr lvl="2" rtl="0">
              <a:spcBef>
                <a:spcPts val="1600"/>
              </a:spcBef>
              <a:spcAft>
                <a:spcPts val="0"/>
              </a:spcAft>
              <a:buSzPts val="1200"/>
              <a:buFont typeface="ZCOOL XiaoWei"/>
              <a:buNone/>
              <a:defRPr sz="1200">
                <a:latin typeface="ZCOOL XiaoWei"/>
                <a:ea typeface="ZCOOL XiaoWei"/>
                <a:cs typeface="ZCOOL XiaoWei"/>
                <a:sym typeface="ZCOOL XiaoWei"/>
              </a:defRPr>
            </a:lvl3pPr>
            <a:lvl4pPr lvl="3" rtl="0">
              <a:spcBef>
                <a:spcPts val="1600"/>
              </a:spcBef>
              <a:spcAft>
                <a:spcPts val="0"/>
              </a:spcAft>
              <a:buSzPts val="1200"/>
              <a:buFont typeface="ZCOOL XiaoWei"/>
              <a:buNone/>
              <a:defRPr sz="1200">
                <a:latin typeface="ZCOOL XiaoWei"/>
                <a:ea typeface="ZCOOL XiaoWei"/>
                <a:cs typeface="ZCOOL XiaoWei"/>
                <a:sym typeface="ZCOOL XiaoWei"/>
              </a:defRPr>
            </a:lvl4pPr>
            <a:lvl5pPr lvl="4" rtl="0">
              <a:spcBef>
                <a:spcPts val="1600"/>
              </a:spcBef>
              <a:spcAft>
                <a:spcPts val="0"/>
              </a:spcAft>
              <a:buSzPts val="1200"/>
              <a:buFont typeface="ZCOOL XiaoWei"/>
              <a:buNone/>
              <a:defRPr sz="1200">
                <a:latin typeface="ZCOOL XiaoWei"/>
                <a:ea typeface="ZCOOL XiaoWei"/>
                <a:cs typeface="ZCOOL XiaoWei"/>
                <a:sym typeface="ZCOOL XiaoWei"/>
              </a:defRPr>
            </a:lvl5pPr>
            <a:lvl6pPr lvl="5" rtl="0">
              <a:spcBef>
                <a:spcPts val="1600"/>
              </a:spcBef>
              <a:spcAft>
                <a:spcPts val="0"/>
              </a:spcAft>
              <a:buSzPts val="1200"/>
              <a:buFont typeface="ZCOOL XiaoWei"/>
              <a:buNone/>
              <a:defRPr sz="1200">
                <a:latin typeface="ZCOOL XiaoWei"/>
                <a:ea typeface="ZCOOL XiaoWei"/>
                <a:cs typeface="ZCOOL XiaoWei"/>
                <a:sym typeface="ZCOOL XiaoWei"/>
              </a:defRPr>
            </a:lvl6pPr>
            <a:lvl7pPr lvl="6" rtl="0">
              <a:spcBef>
                <a:spcPts val="1600"/>
              </a:spcBef>
              <a:spcAft>
                <a:spcPts val="0"/>
              </a:spcAft>
              <a:buSzPts val="1200"/>
              <a:buFont typeface="ZCOOL XiaoWei"/>
              <a:buNone/>
              <a:defRPr sz="1200">
                <a:latin typeface="ZCOOL XiaoWei"/>
                <a:ea typeface="ZCOOL XiaoWei"/>
                <a:cs typeface="ZCOOL XiaoWei"/>
                <a:sym typeface="ZCOOL XiaoWei"/>
              </a:defRPr>
            </a:lvl7pPr>
            <a:lvl8pPr lvl="7" rtl="0">
              <a:spcBef>
                <a:spcPts val="1600"/>
              </a:spcBef>
              <a:spcAft>
                <a:spcPts val="0"/>
              </a:spcAft>
              <a:buSzPts val="1200"/>
              <a:buFont typeface="ZCOOL XiaoWei"/>
              <a:buNone/>
              <a:defRPr sz="1200">
                <a:latin typeface="ZCOOL XiaoWei"/>
                <a:ea typeface="ZCOOL XiaoWei"/>
                <a:cs typeface="ZCOOL XiaoWei"/>
                <a:sym typeface="ZCOOL XiaoWei"/>
              </a:defRPr>
            </a:lvl8pPr>
            <a:lvl9pPr lvl="8" rtl="0">
              <a:spcBef>
                <a:spcPts val="1600"/>
              </a:spcBef>
              <a:spcAft>
                <a:spcPts val="1600"/>
              </a:spcAft>
              <a:buSzPts val="1200"/>
              <a:buFont typeface="ZCOOL XiaoWei"/>
              <a:buNone/>
              <a:defRPr sz="1200">
                <a:latin typeface="ZCOOL XiaoWei"/>
                <a:ea typeface="ZCOOL XiaoWei"/>
                <a:cs typeface="ZCOOL XiaoWei"/>
                <a:sym typeface="ZCOOL XiaoWei"/>
              </a:defRPr>
            </a:lvl9pPr>
          </a:lstStyle>
          <a:p>
            <a:endParaRPr/>
          </a:p>
        </p:txBody>
      </p:sp>
      <p:cxnSp>
        <p:nvCxnSpPr>
          <p:cNvPr id="104" name="Google Shape;104;p15"/>
          <p:cNvCxnSpPr/>
          <p:nvPr/>
        </p:nvCxnSpPr>
        <p:spPr>
          <a:xfrm>
            <a:off x="720150" y="443531"/>
            <a:ext cx="7703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720000" y="2194713"/>
            <a:ext cx="23364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9" name="Google Shape;119;p18"/>
          <p:cNvSpPr txBox="1">
            <a:spLocks noGrp="1"/>
          </p:cNvSpPr>
          <p:nvPr>
            <p:ph type="subTitle" idx="1"/>
          </p:nvPr>
        </p:nvSpPr>
        <p:spPr>
          <a:xfrm>
            <a:off x="720000" y="2820763"/>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8"/>
          <p:cNvSpPr txBox="1">
            <a:spLocks noGrp="1"/>
          </p:cNvSpPr>
          <p:nvPr>
            <p:ph type="title" idx="2"/>
          </p:nvPr>
        </p:nvSpPr>
        <p:spPr>
          <a:xfrm>
            <a:off x="3403800" y="2194713"/>
            <a:ext cx="23364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1" name="Google Shape;121;p18"/>
          <p:cNvSpPr txBox="1">
            <a:spLocks noGrp="1"/>
          </p:cNvSpPr>
          <p:nvPr>
            <p:ph type="subTitle" idx="3"/>
          </p:nvPr>
        </p:nvSpPr>
        <p:spPr>
          <a:xfrm>
            <a:off x="3403800" y="2820763"/>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8"/>
          <p:cNvSpPr txBox="1">
            <a:spLocks noGrp="1"/>
          </p:cNvSpPr>
          <p:nvPr>
            <p:ph type="title" idx="4"/>
          </p:nvPr>
        </p:nvSpPr>
        <p:spPr>
          <a:xfrm>
            <a:off x="6087600" y="2194713"/>
            <a:ext cx="23364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3" name="Google Shape;123;p18"/>
          <p:cNvSpPr txBox="1">
            <a:spLocks noGrp="1"/>
          </p:cNvSpPr>
          <p:nvPr>
            <p:ph type="subTitle" idx="5"/>
          </p:nvPr>
        </p:nvSpPr>
        <p:spPr>
          <a:xfrm>
            <a:off x="6087600" y="2820763"/>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18"/>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 name="Shape 177"/>
        <p:cNvGrpSpPr/>
        <p:nvPr/>
      </p:nvGrpSpPr>
      <p:grpSpPr>
        <a:xfrm>
          <a:off x="0" y="0"/>
          <a:ext cx="0" cy="0"/>
          <a:chOff x="0" y="0"/>
          <a:chExt cx="0" cy="0"/>
        </a:xfrm>
      </p:grpSpPr>
      <p:pic>
        <p:nvPicPr>
          <p:cNvPr id="178" name="Google Shape;178;p24"/>
          <p:cNvPicPr preferRelativeResize="0"/>
          <p:nvPr/>
        </p:nvPicPr>
        <p:blipFill>
          <a:blip r:embed="rId2">
            <a:alphaModFix amt="31000"/>
          </a:blip>
          <a:stretch>
            <a:fillRect/>
          </a:stretch>
        </p:blipFill>
        <p:spPr>
          <a:xfrm>
            <a:off x="0" y="0"/>
            <a:ext cx="9144000" cy="5143500"/>
          </a:xfrm>
          <a:prstGeom prst="rect">
            <a:avLst/>
          </a:prstGeom>
          <a:noFill/>
          <a:ln>
            <a:noFill/>
          </a:ln>
        </p:spPr>
      </p:pic>
      <p:sp>
        <p:nvSpPr>
          <p:cNvPr id="179" name="Google Shape;179;p24"/>
          <p:cNvSpPr/>
          <p:nvPr/>
        </p:nvSpPr>
        <p:spPr>
          <a:xfrm>
            <a:off x="0" y="0"/>
            <a:ext cx="9144000" cy="5143500"/>
          </a:xfrm>
          <a:prstGeom prst="rect">
            <a:avLst/>
          </a:prstGeom>
          <a:gradFill>
            <a:gsLst>
              <a:gs pos="0">
                <a:srgbClr val="000000"/>
              </a:gs>
              <a:gs pos="33000">
                <a:schemeClr val="lt1"/>
              </a:gs>
              <a:gs pos="100000">
                <a:srgbClr val="191919">
                  <a:alpha val="1137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4"/>
          <p:cNvSpPr txBox="1">
            <a:spLocks noGrp="1"/>
          </p:cNvSpPr>
          <p:nvPr>
            <p:ph type="title"/>
          </p:nvPr>
        </p:nvSpPr>
        <p:spPr>
          <a:xfrm>
            <a:off x="4572000" y="2407588"/>
            <a:ext cx="3858900" cy="66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1" name="Google Shape;181;p24"/>
          <p:cNvSpPr txBox="1">
            <a:spLocks noGrp="1"/>
          </p:cNvSpPr>
          <p:nvPr>
            <p:ph type="title" idx="2" hasCustomPrompt="1"/>
          </p:nvPr>
        </p:nvSpPr>
        <p:spPr>
          <a:xfrm>
            <a:off x="4572000" y="1743088"/>
            <a:ext cx="3858900" cy="66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2" name="Google Shape;182;p24"/>
          <p:cNvSpPr txBox="1">
            <a:spLocks noGrp="1"/>
          </p:cNvSpPr>
          <p:nvPr>
            <p:ph type="subTitle" idx="1"/>
          </p:nvPr>
        </p:nvSpPr>
        <p:spPr>
          <a:xfrm>
            <a:off x="4572000" y="3110613"/>
            <a:ext cx="3858900" cy="28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 name="Google Shape;183;p24"/>
          <p:cNvSpPr txBox="1">
            <a:spLocks noGrp="1"/>
          </p:cNvSpPr>
          <p:nvPr>
            <p:ph type="subTitle" idx="3"/>
          </p:nvPr>
        </p:nvSpPr>
        <p:spPr>
          <a:xfrm>
            <a:off x="708175" y="124250"/>
            <a:ext cx="2956800" cy="235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ZCOOL XiaoWei"/>
              <a:buNone/>
              <a:defRPr sz="1200">
                <a:latin typeface="ZCOOL XiaoWei"/>
                <a:ea typeface="ZCOOL XiaoWei"/>
                <a:cs typeface="ZCOOL XiaoWei"/>
                <a:sym typeface="ZCOOL XiaoWei"/>
              </a:defRPr>
            </a:lvl1pPr>
            <a:lvl2pPr lvl="1" rtl="0">
              <a:spcBef>
                <a:spcPts val="1600"/>
              </a:spcBef>
              <a:spcAft>
                <a:spcPts val="0"/>
              </a:spcAft>
              <a:buSzPts val="1200"/>
              <a:buFont typeface="ZCOOL XiaoWei"/>
              <a:buNone/>
              <a:defRPr sz="1200">
                <a:latin typeface="ZCOOL XiaoWei"/>
                <a:ea typeface="ZCOOL XiaoWei"/>
                <a:cs typeface="ZCOOL XiaoWei"/>
                <a:sym typeface="ZCOOL XiaoWei"/>
              </a:defRPr>
            </a:lvl2pPr>
            <a:lvl3pPr lvl="2" rtl="0">
              <a:spcBef>
                <a:spcPts val="1600"/>
              </a:spcBef>
              <a:spcAft>
                <a:spcPts val="0"/>
              </a:spcAft>
              <a:buSzPts val="1200"/>
              <a:buFont typeface="ZCOOL XiaoWei"/>
              <a:buNone/>
              <a:defRPr sz="1200">
                <a:latin typeface="ZCOOL XiaoWei"/>
                <a:ea typeface="ZCOOL XiaoWei"/>
                <a:cs typeface="ZCOOL XiaoWei"/>
                <a:sym typeface="ZCOOL XiaoWei"/>
              </a:defRPr>
            </a:lvl3pPr>
            <a:lvl4pPr lvl="3" rtl="0">
              <a:spcBef>
                <a:spcPts val="1600"/>
              </a:spcBef>
              <a:spcAft>
                <a:spcPts val="0"/>
              </a:spcAft>
              <a:buSzPts val="1200"/>
              <a:buFont typeface="ZCOOL XiaoWei"/>
              <a:buNone/>
              <a:defRPr sz="1200">
                <a:latin typeface="ZCOOL XiaoWei"/>
                <a:ea typeface="ZCOOL XiaoWei"/>
                <a:cs typeface="ZCOOL XiaoWei"/>
                <a:sym typeface="ZCOOL XiaoWei"/>
              </a:defRPr>
            </a:lvl4pPr>
            <a:lvl5pPr lvl="4" rtl="0">
              <a:spcBef>
                <a:spcPts val="1600"/>
              </a:spcBef>
              <a:spcAft>
                <a:spcPts val="0"/>
              </a:spcAft>
              <a:buSzPts val="1200"/>
              <a:buFont typeface="ZCOOL XiaoWei"/>
              <a:buNone/>
              <a:defRPr sz="1200">
                <a:latin typeface="ZCOOL XiaoWei"/>
                <a:ea typeface="ZCOOL XiaoWei"/>
                <a:cs typeface="ZCOOL XiaoWei"/>
                <a:sym typeface="ZCOOL XiaoWei"/>
              </a:defRPr>
            </a:lvl5pPr>
            <a:lvl6pPr lvl="5" rtl="0">
              <a:spcBef>
                <a:spcPts val="1600"/>
              </a:spcBef>
              <a:spcAft>
                <a:spcPts val="0"/>
              </a:spcAft>
              <a:buSzPts val="1200"/>
              <a:buFont typeface="ZCOOL XiaoWei"/>
              <a:buNone/>
              <a:defRPr sz="1200">
                <a:latin typeface="ZCOOL XiaoWei"/>
                <a:ea typeface="ZCOOL XiaoWei"/>
                <a:cs typeface="ZCOOL XiaoWei"/>
                <a:sym typeface="ZCOOL XiaoWei"/>
              </a:defRPr>
            </a:lvl6pPr>
            <a:lvl7pPr lvl="6" rtl="0">
              <a:spcBef>
                <a:spcPts val="1600"/>
              </a:spcBef>
              <a:spcAft>
                <a:spcPts val="0"/>
              </a:spcAft>
              <a:buSzPts val="1200"/>
              <a:buFont typeface="ZCOOL XiaoWei"/>
              <a:buNone/>
              <a:defRPr sz="1200">
                <a:latin typeface="ZCOOL XiaoWei"/>
                <a:ea typeface="ZCOOL XiaoWei"/>
                <a:cs typeface="ZCOOL XiaoWei"/>
                <a:sym typeface="ZCOOL XiaoWei"/>
              </a:defRPr>
            </a:lvl7pPr>
            <a:lvl8pPr lvl="7" rtl="0">
              <a:spcBef>
                <a:spcPts val="1600"/>
              </a:spcBef>
              <a:spcAft>
                <a:spcPts val="0"/>
              </a:spcAft>
              <a:buSzPts val="1200"/>
              <a:buFont typeface="ZCOOL XiaoWei"/>
              <a:buNone/>
              <a:defRPr sz="1200">
                <a:latin typeface="ZCOOL XiaoWei"/>
                <a:ea typeface="ZCOOL XiaoWei"/>
                <a:cs typeface="ZCOOL XiaoWei"/>
                <a:sym typeface="ZCOOL XiaoWei"/>
              </a:defRPr>
            </a:lvl8pPr>
            <a:lvl9pPr lvl="8" rtl="0">
              <a:spcBef>
                <a:spcPts val="1600"/>
              </a:spcBef>
              <a:spcAft>
                <a:spcPts val="1600"/>
              </a:spcAft>
              <a:buSzPts val="1200"/>
              <a:buFont typeface="ZCOOL XiaoWei"/>
              <a:buNone/>
              <a:defRPr sz="1200">
                <a:latin typeface="ZCOOL XiaoWei"/>
                <a:ea typeface="ZCOOL XiaoWei"/>
                <a:cs typeface="ZCOOL XiaoWei"/>
                <a:sym typeface="ZCOOL XiaoWei"/>
              </a:defRPr>
            </a:lvl9pPr>
          </a:lstStyle>
          <a:p>
            <a:endParaRPr/>
          </a:p>
        </p:txBody>
      </p:sp>
      <p:sp>
        <p:nvSpPr>
          <p:cNvPr id="184" name="Google Shape;184;p24"/>
          <p:cNvSpPr txBox="1">
            <a:spLocks noGrp="1"/>
          </p:cNvSpPr>
          <p:nvPr>
            <p:ph type="subTitle" idx="4"/>
          </p:nvPr>
        </p:nvSpPr>
        <p:spPr>
          <a:xfrm>
            <a:off x="5478950" y="136675"/>
            <a:ext cx="2956800" cy="235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Font typeface="ZCOOL XiaoWei"/>
              <a:buNone/>
              <a:defRPr sz="1200">
                <a:latin typeface="ZCOOL XiaoWei"/>
                <a:ea typeface="ZCOOL XiaoWei"/>
                <a:cs typeface="ZCOOL XiaoWei"/>
                <a:sym typeface="ZCOOL XiaoWei"/>
              </a:defRPr>
            </a:lvl1pPr>
            <a:lvl2pPr lvl="1" algn="r" rtl="0">
              <a:spcBef>
                <a:spcPts val="1600"/>
              </a:spcBef>
              <a:spcAft>
                <a:spcPts val="0"/>
              </a:spcAft>
              <a:buSzPts val="1200"/>
              <a:buFont typeface="ZCOOL XiaoWei"/>
              <a:buNone/>
              <a:defRPr sz="1200">
                <a:latin typeface="ZCOOL XiaoWei"/>
                <a:ea typeface="ZCOOL XiaoWei"/>
                <a:cs typeface="ZCOOL XiaoWei"/>
                <a:sym typeface="ZCOOL XiaoWei"/>
              </a:defRPr>
            </a:lvl2pPr>
            <a:lvl3pPr lvl="2" algn="r" rtl="0">
              <a:spcBef>
                <a:spcPts val="1600"/>
              </a:spcBef>
              <a:spcAft>
                <a:spcPts val="0"/>
              </a:spcAft>
              <a:buSzPts val="1200"/>
              <a:buFont typeface="ZCOOL XiaoWei"/>
              <a:buNone/>
              <a:defRPr sz="1200">
                <a:latin typeface="ZCOOL XiaoWei"/>
                <a:ea typeface="ZCOOL XiaoWei"/>
                <a:cs typeface="ZCOOL XiaoWei"/>
                <a:sym typeface="ZCOOL XiaoWei"/>
              </a:defRPr>
            </a:lvl3pPr>
            <a:lvl4pPr lvl="3" algn="r" rtl="0">
              <a:spcBef>
                <a:spcPts val="1600"/>
              </a:spcBef>
              <a:spcAft>
                <a:spcPts val="0"/>
              </a:spcAft>
              <a:buSzPts val="1200"/>
              <a:buFont typeface="ZCOOL XiaoWei"/>
              <a:buNone/>
              <a:defRPr sz="1200">
                <a:latin typeface="ZCOOL XiaoWei"/>
                <a:ea typeface="ZCOOL XiaoWei"/>
                <a:cs typeface="ZCOOL XiaoWei"/>
                <a:sym typeface="ZCOOL XiaoWei"/>
              </a:defRPr>
            </a:lvl4pPr>
            <a:lvl5pPr lvl="4" algn="r" rtl="0">
              <a:spcBef>
                <a:spcPts val="1600"/>
              </a:spcBef>
              <a:spcAft>
                <a:spcPts val="0"/>
              </a:spcAft>
              <a:buSzPts val="1200"/>
              <a:buFont typeface="ZCOOL XiaoWei"/>
              <a:buNone/>
              <a:defRPr sz="1200">
                <a:latin typeface="ZCOOL XiaoWei"/>
                <a:ea typeface="ZCOOL XiaoWei"/>
                <a:cs typeface="ZCOOL XiaoWei"/>
                <a:sym typeface="ZCOOL XiaoWei"/>
              </a:defRPr>
            </a:lvl5pPr>
            <a:lvl6pPr lvl="5" algn="r" rtl="0">
              <a:spcBef>
                <a:spcPts val="1600"/>
              </a:spcBef>
              <a:spcAft>
                <a:spcPts val="0"/>
              </a:spcAft>
              <a:buSzPts val="1200"/>
              <a:buFont typeface="ZCOOL XiaoWei"/>
              <a:buNone/>
              <a:defRPr sz="1200">
                <a:latin typeface="ZCOOL XiaoWei"/>
                <a:ea typeface="ZCOOL XiaoWei"/>
                <a:cs typeface="ZCOOL XiaoWei"/>
                <a:sym typeface="ZCOOL XiaoWei"/>
              </a:defRPr>
            </a:lvl6pPr>
            <a:lvl7pPr lvl="6" algn="r" rtl="0">
              <a:spcBef>
                <a:spcPts val="1600"/>
              </a:spcBef>
              <a:spcAft>
                <a:spcPts val="0"/>
              </a:spcAft>
              <a:buSzPts val="1200"/>
              <a:buFont typeface="ZCOOL XiaoWei"/>
              <a:buNone/>
              <a:defRPr sz="1200">
                <a:latin typeface="ZCOOL XiaoWei"/>
                <a:ea typeface="ZCOOL XiaoWei"/>
                <a:cs typeface="ZCOOL XiaoWei"/>
                <a:sym typeface="ZCOOL XiaoWei"/>
              </a:defRPr>
            </a:lvl7pPr>
            <a:lvl8pPr lvl="7" algn="r" rtl="0">
              <a:spcBef>
                <a:spcPts val="1600"/>
              </a:spcBef>
              <a:spcAft>
                <a:spcPts val="0"/>
              </a:spcAft>
              <a:buSzPts val="1200"/>
              <a:buFont typeface="ZCOOL XiaoWei"/>
              <a:buNone/>
              <a:defRPr sz="1200">
                <a:latin typeface="ZCOOL XiaoWei"/>
                <a:ea typeface="ZCOOL XiaoWei"/>
                <a:cs typeface="ZCOOL XiaoWei"/>
                <a:sym typeface="ZCOOL XiaoWei"/>
              </a:defRPr>
            </a:lvl8pPr>
            <a:lvl9pPr lvl="8" algn="r" rtl="0">
              <a:spcBef>
                <a:spcPts val="1600"/>
              </a:spcBef>
              <a:spcAft>
                <a:spcPts val="1600"/>
              </a:spcAft>
              <a:buSzPts val="1200"/>
              <a:buFont typeface="ZCOOL XiaoWei"/>
              <a:buNone/>
              <a:defRPr sz="1200">
                <a:latin typeface="ZCOOL XiaoWei"/>
                <a:ea typeface="ZCOOL XiaoWei"/>
                <a:cs typeface="ZCOOL XiaoWei"/>
                <a:sym typeface="ZCOOL XiaoWei"/>
              </a:defRPr>
            </a:lvl9pPr>
          </a:lstStyle>
          <a:p>
            <a:endParaRPr/>
          </a:p>
        </p:txBody>
      </p:sp>
      <p:cxnSp>
        <p:nvCxnSpPr>
          <p:cNvPr id="185" name="Google Shape;185;p24"/>
          <p:cNvCxnSpPr/>
          <p:nvPr/>
        </p:nvCxnSpPr>
        <p:spPr>
          <a:xfrm>
            <a:off x="720150" y="443531"/>
            <a:ext cx="7703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CUSTOM_7">
    <p:spTree>
      <p:nvGrpSpPr>
        <p:cNvPr id="1" name="Shape 186"/>
        <p:cNvGrpSpPr/>
        <p:nvPr/>
      </p:nvGrpSpPr>
      <p:grpSpPr>
        <a:xfrm>
          <a:off x="0" y="0"/>
          <a:ext cx="0" cy="0"/>
          <a:chOff x="0" y="0"/>
          <a:chExt cx="0" cy="0"/>
        </a:xfrm>
      </p:grpSpPr>
      <p:pic>
        <p:nvPicPr>
          <p:cNvPr id="187" name="Google Shape;187;p25"/>
          <p:cNvPicPr preferRelativeResize="0"/>
          <p:nvPr/>
        </p:nvPicPr>
        <p:blipFill>
          <a:blip r:embed="rId2">
            <a:alphaModFix amt="31000"/>
          </a:blip>
          <a:stretch>
            <a:fillRect/>
          </a:stretch>
        </p:blipFill>
        <p:spPr>
          <a:xfrm flipH="1">
            <a:off x="0" y="0"/>
            <a:ext cx="9144000" cy="5143500"/>
          </a:xfrm>
          <a:prstGeom prst="rect">
            <a:avLst/>
          </a:prstGeom>
          <a:noFill/>
          <a:ln>
            <a:noFill/>
          </a:ln>
        </p:spPr>
      </p:pic>
      <p:sp>
        <p:nvSpPr>
          <p:cNvPr id="188" name="Google Shape;188;p25"/>
          <p:cNvSpPr/>
          <p:nvPr/>
        </p:nvSpPr>
        <p:spPr>
          <a:xfrm flipH="1">
            <a:off x="0" y="0"/>
            <a:ext cx="9144000" cy="5143500"/>
          </a:xfrm>
          <a:prstGeom prst="rect">
            <a:avLst/>
          </a:prstGeom>
          <a:gradFill>
            <a:gsLst>
              <a:gs pos="0">
                <a:srgbClr val="000000"/>
              </a:gs>
              <a:gs pos="33000">
                <a:schemeClr val="lt1"/>
              </a:gs>
              <a:gs pos="100000">
                <a:srgbClr val="191919">
                  <a:alpha val="1137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5"/>
          <p:cNvSpPr txBox="1">
            <a:spLocks noGrp="1"/>
          </p:cNvSpPr>
          <p:nvPr>
            <p:ph type="title"/>
          </p:nvPr>
        </p:nvSpPr>
        <p:spPr>
          <a:xfrm>
            <a:off x="715100" y="2407575"/>
            <a:ext cx="3858900" cy="66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0" name="Google Shape;190;p25"/>
          <p:cNvSpPr txBox="1">
            <a:spLocks noGrp="1"/>
          </p:cNvSpPr>
          <p:nvPr>
            <p:ph type="title" idx="2" hasCustomPrompt="1"/>
          </p:nvPr>
        </p:nvSpPr>
        <p:spPr>
          <a:xfrm>
            <a:off x="715100" y="1743075"/>
            <a:ext cx="3858900" cy="66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1" name="Google Shape;191;p25"/>
          <p:cNvSpPr txBox="1">
            <a:spLocks noGrp="1"/>
          </p:cNvSpPr>
          <p:nvPr>
            <p:ph type="subTitle" idx="1"/>
          </p:nvPr>
        </p:nvSpPr>
        <p:spPr>
          <a:xfrm>
            <a:off x="715100" y="3110600"/>
            <a:ext cx="3858900" cy="28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2" name="Google Shape;192;p25"/>
          <p:cNvSpPr txBox="1">
            <a:spLocks noGrp="1"/>
          </p:cNvSpPr>
          <p:nvPr>
            <p:ph type="subTitle" idx="3"/>
          </p:nvPr>
        </p:nvSpPr>
        <p:spPr>
          <a:xfrm>
            <a:off x="708175" y="124250"/>
            <a:ext cx="2956800" cy="235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ZCOOL XiaoWei"/>
              <a:buNone/>
              <a:defRPr sz="1200">
                <a:latin typeface="ZCOOL XiaoWei"/>
                <a:ea typeface="ZCOOL XiaoWei"/>
                <a:cs typeface="ZCOOL XiaoWei"/>
                <a:sym typeface="ZCOOL XiaoWei"/>
              </a:defRPr>
            </a:lvl1pPr>
            <a:lvl2pPr lvl="1" rtl="0">
              <a:spcBef>
                <a:spcPts val="1600"/>
              </a:spcBef>
              <a:spcAft>
                <a:spcPts val="0"/>
              </a:spcAft>
              <a:buSzPts val="1200"/>
              <a:buFont typeface="ZCOOL XiaoWei"/>
              <a:buNone/>
              <a:defRPr sz="1200">
                <a:latin typeface="ZCOOL XiaoWei"/>
                <a:ea typeface="ZCOOL XiaoWei"/>
                <a:cs typeface="ZCOOL XiaoWei"/>
                <a:sym typeface="ZCOOL XiaoWei"/>
              </a:defRPr>
            </a:lvl2pPr>
            <a:lvl3pPr lvl="2" rtl="0">
              <a:spcBef>
                <a:spcPts val="1600"/>
              </a:spcBef>
              <a:spcAft>
                <a:spcPts val="0"/>
              </a:spcAft>
              <a:buSzPts val="1200"/>
              <a:buFont typeface="ZCOOL XiaoWei"/>
              <a:buNone/>
              <a:defRPr sz="1200">
                <a:latin typeface="ZCOOL XiaoWei"/>
                <a:ea typeface="ZCOOL XiaoWei"/>
                <a:cs typeface="ZCOOL XiaoWei"/>
                <a:sym typeface="ZCOOL XiaoWei"/>
              </a:defRPr>
            </a:lvl3pPr>
            <a:lvl4pPr lvl="3" rtl="0">
              <a:spcBef>
                <a:spcPts val="1600"/>
              </a:spcBef>
              <a:spcAft>
                <a:spcPts val="0"/>
              </a:spcAft>
              <a:buSzPts val="1200"/>
              <a:buFont typeface="ZCOOL XiaoWei"/>
              <a:buNone/>
              <a:defRPr sz="1200">
                <a:latin typeface="ZCOOL XiaoWei"/>
                <a:ea typeface="ZCOOL XiaoWei"/>
                <a:cs typeface="ZCOOL XiaoWei"/>
                <a:sym typeface="ZCOOL XiaoWei"/>
              </a:defRPr>
            </a:lvl4pPr>
            <a:lvl5pPr lvl="4" rtl="0">
              <a:spcBef>
                <a:spcPts val="1600"/>
              </a:spcBef>
              <a:spcAft>
                <a:spcPts val="0"/>
              </a:spcAft>
              <a:buSzPts val="1200"/>
              <a:buFont typeface="ZCOOL XiaoWei"/>
              <a:buNone/>
              <a:defRPr sz="1200">
                <a:latin typeface="ZCOOL XiaoWei"/>
                <a:ea typeface="ZCOOL XiaoWei"/>
                <a:cs typeface="ZCOOL XiaoWei"/>
                <a:sym typeface="ZCOOL XiaoWei"/>
              </a:defRPr>
            </a:lvl5pPr>
            <a:lvl6pPr lvl="5" rtl="0">
              <a:spcBef>
                <a:spcPts val="1600"/>
              </a:spcBef>
              <a:spcAft>
                <a:spcPts val="0"/>
              </a:spcAft>
              <a:buSzPts val="1200"/>
              <a:buFont typeface="ZCOOL XiaoWei"/>
              <a:buNone/>
              <a:defRPr sz="1200">
                <a:latin typeface="ZCOOL XiaoWei"/>
                <a:ea typeface="ZCOOL XiaoWei"/>
                <a:cs typeface="ZCOOL XiaoWei"/>
                <a:sym typeface="ZCOOL XiaoWei"/>
              </a:defRPr>
            </a:lvl6pPr>
            <a:lvl7pPr lvl="6" rtl="0">
              <a:spcBef>
                <a:spcPts val="1600"/>
              </a:spcBef>
              <a:spcAft>
                <a:spcPts val="0"/>
              </a:spcAft>
              <a:buSzPts val="1200"/>
              <a:buFont typeface="ZCOOL XiaoWei"/>
              <a:buNone/>
              <a:defRPr sz="1200">
                <a:latin typeface="ZCOOL XiaoWei"/>
                <a:ea typeface="ZCOOL XiaoWei"/>
                <a:cs typeface="ZCOOL XiaoWei"/>
                <a:sym typeface="ZCOOL XiaoWei"/>
              </a:defRPr>
            </a:lvl7pPr>
            <a:lvl8pPr lvl="7" rtl="0">
              <a:spcBef>
                <a:spcPts val="1600"/>
              </a:spcBef>
              <a:spcAft>
                <a:spcPts val="0"/>
              </a:spcAft>
              <a:buSzPts val="1200"/>
              <a:buFont typeface="ZCOOL XiaoWei"/>
              <a:buNone/>
              <a:defRPr sz="1200">
                <a:latin typeface="ZCOOL XiaoWei"/>
                <a:ea typeface="ZCOOL XiaoWei"/>
                <a:cs typeface="ZCOOL XiaoWei"/>
                <a:sym typeface="ZCOOL XiaoWei"/>
              </a:defRPr>
            </a:lvl8pPr>
            <a:lvl9pPr lvl="8" rtl="0">
              <a:spcBef>
                <a:spcPts val="1600"/>
              </a:spcBef>
              <a:spcAft>
                <a:spcPts val="1600"/>
              </a:spcAft>
              <a:buSzPts val="1200"/>
              <a:buFont typeface="ZCOOL XiaoWei"/>
              <a:buNone/>
              <a:defRPr sz="1200">
                <a:latin typeface="ZCOOL XiaoWei"/>
                <a:ea typeface="ZCOOL XiaoWei"/>
                <a:cs typeface="ZCOOL XiaoWei"/>
                <a:sym typeface="ZCOOL XiaoWei"/>
              </a:defRPr>
            </a:lvl9pPr>
          </a:lstStyle>
          <a:p>
            <a:endParaRPr/>
          </a:p>
        </p:txBody>
      </p:sp>
      <p:sp>
        <p:nvSpPr>
          <p:cNvPr id="193" name="Google Shape;193;p25"/>
          <p:cNvSpPr txBox="1">
            <a:spLocks noGrp="1"/>
          </p:cNvSpPr>
          <p:nvPr>
            <p:ph type="subTitle" idx="4"/>
          </p:nvPr>
        </p:nvSpPr>
        <p:spPr>
          <a:xfrm>
            <a:off x="5478950" y="136675"/>
            <a:ext cx="2956800" cy="235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Font typeface="ZCOOL XiaoWei"/>
              <a:buNone/>
              <a:defRPr sz="1200">
                <a:latin typeface="ZCOOL XiaoWei"/>
                <a:ea typeface="ZCOOL XiaoWei"/>
                <a:cs typeface="ZCOOL XiaoWei"/>
                <a:sym typeface="ZCOOL XiaoWei"/>
              </a:defRPr>
            </a:lvl1pPr>
            <a:lvl2pPr lvl="1" algn="r" rtl="0">
              <a:spcBef>
                <a:spcPts val="1600"/>
              </a:spcBef>
              <a:spcAft>
                <a:spcPts val="0"/>
              </a:spcAft>
              <a:buSzPts val="1200"/>
              <a:buFont typeface="ZCOOL XiaoWei"/>
              <a:buNone/>
              <a:defRPr sz="1200">
                <a:latin typeface="ZCOOL XiaoWei"/>
                <a:ea typeface="ZCOOL XiaoWei"/>
                <a:cs typeface="ZCOOL XiaoWei"/>
                <a:sym typeface="ZCOOL XiaoWei"/>
              </a:defRPr>
            </a:lvl2pPr>
            <a:lvl3pPr lvl="2" algn="r" rtl="0">
              <a:spcBef>
                <a:spcPts val="1600"/>
              </a:spcBef>
              <a:spcAft>
                <a:spcPts val="0"/>
              </a:spcAft>
              <a:buSzPts val="1200"/>
              <a:buFont typeface="ZCOOL XiaoWei"/>
              <a:buNone/>
              <a:defRPr sz="1200">
                <a:latin typeface="ZCOOL XiaoWei"/>
                <a:ea typeface="ZCOOL XiaoWei"/>
                <a:cs typeface="ZCOOL XiaoWei"/>
                <a:sym typeface="ZCOOL XiaoWei"/>
              </a:defRPr>
            </a:lvl3pPr>
            <a:lvl4pPr lvl="3" algn="r" rtl="0">
              <a:spcBef>
                <a:spcPts val="1600"/>
              </a:spcBef>
              <a:spcAft>
                <a:spcPts val="0"/>
              </a:spcAft>
              <a:buSzPts val="1200"/>
              <a:buFont typeface="ZCOOL XiaoWei"/>
              <a:buNone/>
              <a:defRPr sz="1200">
                <a:latin typeface="ZCOOL XiaoWei"/>
                <a:ea typeface="ZCOOL XiaoWei"/>
                <a:cs typeface="ZCOOL XiaoWei"/>
                <a:sym typeface="ZCOOL XiaoWei"/>
              </a:defRPr>
            </a:lvl4pPr>
            <a:lvl5pPr lvl="4" algn="r" rtl="0">
              <a:spcBef>
                <a:spcPts val="1600"/>
              </a:spcBef>
              <a:spcAft>
                <a:spcPts val="0"/>
              </a:spcAft>
              <a:buSzPts val="1200"/>
              <a:buFont typeface="ZCOOL XiaoWei"/>
              <a:buNone/>
              <a:defRPr sz="1200">
                <a:latin typeface="ZCOOL XiaoWei"/>
                <a:ea typeface="ZCOOL XiaoWei"/>
                <a:cs typeface="ZCOOL XiaoWei"/>
                <a:sym typeface="ZCOOL XiaoWei"/>
              </a:defRPr>
            </a:lvl5pPr>
            <a:lvl6pPr lvl="5" algn="r" rtl="0">
              <a:spcBef>
                <a:spcPts val="1600"/>
              </a:spcBef>
              <a:spcAft>
                <a:spcPts val="0"/>
              </a:spcAft>
              <a:buSzPts val="1200"/>
              <a:buFont typeface="ZCOOL XiaoWei"/>
              <a:buNone/>
              <a:defRPr sz="1200">
                <a:latin typeface="ZCOOL XiaoWei"/>
                <a:ea typeface="ZCOOL XiaoWei"/>
                <a:cs typeface="ZCOOL XiaoWei"/>
                <a:sym typeface="ZCOOL XiaoWei"/>
              </a:defRPr>
            </a:lvl6pPr>
            <a:lvl7pPr lvl="6" algn="r" rtl="0">
              <a:spcBef>
                <a:spcPts val="1600"/>
              </a:spcBef>
              <a:spcAft>
                <a:spcPts val="0"/>
              </a:spcAft>
              <a:buSzPts val="1200"/>
              <a:buFont typeface="ZCOOL XiaoWei"/>
              <a:buNone/>
              <a:defRPr sz="1200">
                <a:latin typeface="ZCOOL XiaoWei"/>
                <a:ea typeface="ZCOOL XiaoWei"/>
                <a:cs typeface="ZCOOL XiaoWei"/>
                <a:sym typeface="ZCOOL XiaoWei"/>
              </a:defRPr>
            </a:lvl7pPr>
            <a:lvl8pPr lvl="7" algn="r" rtl="0">
              <a:spcBef>
                <a:spcPts val="1600"/>
              </a:spcBef>
              <a:spcAft>
                <a:spcPts val="0"/>
              </a:spcAft>
              <a:buSzPts val="1200"/>
              <a:buFont typeface="ZCOOL XiaoWei"/>
              <a:buNone/>
              <a:defRPr sz="1200">
                <a:latin typeface="ZCOOL XiaoWei"/>
                <a:ea typeface="ZCOOL XiaoWei"/>
                <a:cs typeface="ZCOOL XiaoWei"/>
                <a:sym typeface="ZCOOL XiaoWei"/>
              </a:defRPr>
            </a:lvl8pPr>
            <a:lvl9pPr lvl="8" algn="r" rtl="0">
              <a:spcBef>
                <a:spcPts val="1600"/>
              </a:spcBef>
              <a:spcAft>
                <a:spcPts val="1600"/>
              </a:spcAft>
              <a:buSzPts val="1200"/>
              <a:buFont typeface="ZCOOL XiaoWei"/>
              <a:buNone/>
              <a:defRPr sz="1200">
                <a:latin typeface="ZCOOL XiaoWei"/>
                <a:ea typeface="ZCOOL XiaoWei"/>
                <a:cs typeface="ZCOOL XiaoWei"/>
                <a:sym typeface="ZCOOL XiaoWei"/>
              </a:defRPr>
            </a:lvl9pPr>
          </a:lstStyle>
          <a:p>
            <a:endParaRPr/>
          </a:p>
        </p:txBody>
      </p:sp>
      <p:cxnSp>
        <p:nvCxnSpPr>
          <p:cNvPr id="194" name="Google Shape;194;p25"/>
          <p:cNvCxnSpPr/>
          <p:nvPr/>
        </p:nvCxnSpPr>
        <p:spPr>
          <a:xfrm>
            <a:off x="720150" y="443531"/>
            <a:ext cx="7703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17"/>
        <p:cNvGrpSpPr/>
        <p:nvPr/>
      </p:nvGrpSpPr>
      <p:grpSpPr>
        <a:xfrm>
          <a:off x="0" y="0"/>
          <a:ext cx="0" cy="0"/>
          <a:chOff x="0" y="0"/>
          <a:chExt cx="0" cy="0"/>
        </a:xfrm>
      </p:grpSpPr>
      <p:sp>
        <p:nvSpPr>
          <p:cNvPr id="218" name="Google Shape;218;p31"/>
          <p:cNvSpPr txBox="1">
            <a:spLocks noGrp="1"/>
          </p:cNvSpPr>
          <p:nvPr>
            <p:ph type="subTitle" idx="1"/>
          </p:nvPr>
        </p:nvSpPr>
        <p:spPr>
          <a:xfrm>
            <a:off x="728300" y="4783375"/>
            <a:ext cx="2956800" cy="235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200"/>
              <a:buFont typeface="ZCOOL XiaoWei"/>
              <a:buNone/>
              <a:defRPr sz="1200">
                <a:latin typeface="ZCOOL XiaoWei"/>
                <a:ea typeface="ZCOOL XiaoWei"/>
                <a:cs typeface="ZCOOL XiaoWei"/>
                <a:sym typeface="ZCOOL XiaoWei"/>
              </a:defRPr>
            </a:lvl1pPr>
            <a:lvl2pPr lvl="1">
              <a:spcBef>
                <a:spcPts val="0"/>
              </a:spcBef>
              <a:spcAft>
                <a:spcPts val="0"/>
              </a:spcAft>
              <a:buSzPts val="1200"/>
              <a:buNone/>
              <a:defRPr sz="1200"/>
            </a:lvl2pPr>
            <a:lvl3pPr lvl="2">
              <a:spcBef>
                <a:spcPts val="1600"/>
              </a:spcBef>
              <a:spcAft>
                <a:spcPts val="0"/>
              </a:spcAft>
              <a:buSzPts val="1200"/>
              <a:buNone/>
              <a:defRPr sz="1200"/>
            </a:lvl3pPr>
            <a:lvl4pPr lvl="3">
              <a:spcBef>
                <a:spcPts val="1600"/>
              </a:spcBef>
              <a:spcAft>
                <a:spcPts val="0"/>
              </a:spcAft>
              <a:buSzPts val="1200"/>
              <a:buNone/>
              <a:defRPr sz="1200"/>
            </a:lvl4pPr>
            <a:lvl5pPr lvl="4">
              <a:spcBef>
                <a:spcPts val="1600"/>
              </a:spcBef>
              <a:spcAft>
                <a:spcPts val="0"/>
              </a:spcAft>
              <a:buSzPts val="1200"/>
              <a:buNone/>
              <a:defRPr sz="1200"/>
            </a:lvl5pPr>
            <a:lvl6pPr lvl="5">
              <a:spcBef>
                <a:spcPts val="1600"/>
              </a:spcBef>
              <a:spcAft>
                <a:spcPts val="0"/>
              </a:spcAft>
              <a:buSzPts val="1200"/>
              <a:buNone/>
              <a:defRPr sz="1200"/>
            </a:lvl6pPr>
            <a:lvl7pPr lvl="6">
              <a:spcBef>
                <a:spcPts val="1600"/>
              </a:spcBef>
              <a:spcAft>
                <a:spcPts val="0"/>
              </a:spcAft>
              <a:buSzPts val="1200"/>
              <a:buNone/>
              <a:defRPr sz="1200"/>
            </a:lvl7pPr>
            <a:lvl8pPr lvl="7">
              <a:spcBef>
                <a:spcPts val="1600"/>
              </a:spcBef>
              <a:spcAft>
                <a:spcPts val="0"/>
              </a:spcAft>
              <a:buSzPts val="1200"/>
              <a:buNone/>
              <a:defRPr sz="1200"/>
            </a:lvl8pPr>
            <a:lvl9pPr lvl="8">
              <a:spcBef>
                <a:spcPts val="1600"/>
              </a:spcBef>
              <a:spcAft>
                <a:spcPts val="1600"/>
              </a:spcAft>
              <a:buSzPts val="1200"/>
              <a:buNone/>
              <a:defRPr sz="1200"/>
            </a:lvl9pPr>
          </a:lstStyle>
          <a:p>
            <a:endParaRPr/>
          </a:p>
        </p:txBody>
      </p:sp>
      <p:sp>
        <p:nvSpPr>
          <p:cNvPr id="219" name="Google Shape;219;p31"/>
          <p:cNvSpPr txBox="1">
            <a:spLocks noGrp="1"/>
          </p:cNvSpPr>
          <p:nvPr>
            <p:ph type="subTitle" idx="2"/>
          </p:nvPr>
        </p:nvSpPr>
        <p:spPr>
          <a:xfrm>
            <a:off x="5470575" y="4783375"/>
            <a:ext cx="2956800" cy="235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200"/>
              <a:buFont typeface="ZCOOL XiaoWei"/>
              <a:buNone/>
              <a:defRPr sz="1200">
                <a:latin typeface="ZCOOL XiaoWei"/>
                <a:ea typeface="ZCOOL XiaoWei"/>
                <a:cs typeface="ZCOOL XiaoWei"/>
                <a:sym typeface="ZCOOL XiaoWei"/>
              </a:defRPr>
            </a:lvl1pPr>
            <a:lvl2pPr lvl="1" algn="r" rtl="0">
              <a:spcBef>
                <a:spcPts val="0"/>
              </a:spcBef>
              <a:spcAft>
                <a:spcPts val="0"/>
              </a:spcAft>
              <a:buSzPts val="1200"/>
              <a:buNone/>
              <a:defRPr sz="1200"/>
            </a:lvl2pPr>
            <a:lvl3pPr lvl="2" algn="r" rtl="0">
              <a:spcBef>
                <a:spcPts val="1600"/>
              </a:spcBef>
              <a:spcAft>
                <a:spcPts val="0"/>
              </a:spcAft>
              <a:buSzPts val="1200"/>
              <a:buNone/>
              <a:defRPr sz="1200"/>
            </a:lvl3pPr>
            <a:lvl4pPr lvl="3" algn="r" rtl="0">
              <a:spcBef>
                <a:spcPts val="1600"/>
              </a:spcBef>
              <a:spcAft>
                <a:spcPts val="0"/>
              </a:spcAft>
              <a:buSzPts val="1200"/>
              <a:buNone/>
              <a:defRPr sz="1200"/>
            </a:lvl4pPr>
            <a:lvl5pPr lvl="4" algn="r" rtl="0">
              <a:spcBef>
                <a:spcPts val="1600"/>
              </a:spcBef>
              <a:spcAft>
                <a:spcPts val="0"/>
              </a:spcAft>
              <a:buSzPts val="1200"/>
              <a:buNone/>
              <a:defRPr sz="1200"/>
            </a:lvl5pPr>
            <a:lvl6pPr lvl="5" algn="r" rtl="0">
              <a:spcBef>
                <a:spcPts val="1600"/>
              </a:spcBef>
              <a:spcAft>
                <a:spcPts val="0"/>
              </a:spcAft>
              <a:buSzPts val="1200"/>
              <a:buNone/>
              <a:defRPr sz="1200"/>
            </a:lvl6pPr>
            <a:lvl7pPr lvl="6" algn="r" rtl="0">
              <a:spcBef>
                <a:spcPts val="1600"/>
              </a:spcBef>
              <a:spcAft>
                <a:spcPts val="0"/>
              </a:spcAft>
              <a:buSzPts val="1200"/>
              <a:buNone/>
              <a:defRPr sz="1200"/>
            </a:lvl7pPr>
            <a:lvl8pPr lvl="7" algn="r" rtl="0">
              <a:spcBef>
                <a:spcPts val="1600"/>
              </a:spcBef>
              <a:spcAft>
                <a:spcPts val="0"/>
              </a:spcAft>
              <a:buSzPts val="1200"/>
              <a:buNone/>
              <a:defRPr sz="1200"/>
            </a:lvl8pPr>
            <a:lvl9pPr lvl="8" algn="r" rtl="0">
              <a:spcBef>
                <a:spcPts val="1600"/>
              </a:spcBef>
              <a:spcAft>
                <a:spcPts val="1600"/>
              </a:spcAft>
              <a:buSzPts val="1200"/>
              <a:buNone/>
              <a:defRPr sz="1200"/>
            </a:lvl9pPr>
          </a:lstStyle>
          <a:p>
            <a:endParaRPr/>
          </a:p>
        </p:txBody>
      </p:sp>
      <p:cxnSp>
        <p:nvCxnSpPr>
          <p:cNvPr id="220" name="Google Shape;220;p31"/>
          <p:cNvCxnSpPr/>
          <p:nvPr/>
        </p:nvCxnSpPr>
        <p:spPr>
          <a:xfrm>
            <a:off x="720150" y="4780481"/>
            <a:ext cx="77037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ZCOOL XiaoWei"/>
              <a:buNone/>
              <a:defRPr sz="3500">
                <a:solidFill>
                  <a:schemeClr val="dk1"/>
                </a:solidFill>
                <a:latin typeface="ZCOOL XiaoWei"/>
                <a:ea typeface="ZCOOL XiaoWei"/>
                <a:cs typeface="ZCOOL XiaoWei"/>
                <a:sym typeface="ZCOOL XiaoWei"/>
              </a:defRPr>
            </a:lvl1pPr>
            <a:lvl2pPr lvl="1" algn="ctr" rtl="0">
              <a:spcBef>
                <a:spcPts val="0"/>
              </a:spcBef>
              <a:spcAft>
                <a:spcPts val="0"/>
              </a:spcAft>
              <a:buClr>
                <a:schemeClr val="dk1"/>
              </a:buClr>
              <a:buSzPts val="3500"/>
              <a:buFont typeface="ZCOOL XiaoWei"/>
              <a:buNone/>
              <a:defRPr sz="3500">
                <a:solidFill>
                  <a:schemeClr val="dk1"/>
                </a:solidFill>
                <a:latin typeface="ZCOOL XiaoWei"/>
                <a:ea typeface="ZCOOL XiaoWei"/>
                <a:cs typeface="ZCOOL XiaoWei"/>
                <a:sym typeface="ZCOOL XiaoWei"/>
              </a:defRPr>
            </a:lvl2pPr>
            <a:lvl3pPr lvl="2" algn="ctr" rtl="0">
              <a:spcBef>
                <a:spcPts val="0"/>
              </a:spcBef>
              <a:spcAft>
                <a:spcPts val="0"/>
              </a:spcAft>
              <a:buClr>
                <a:schemeClr val="dk1"/>
              </a:buClr>
              <a:buSzPts val="3500"/>
              <a:buFont typeface="ZCOOL XiaoWei"/>
              <a:buNone/>
              <a:defRPr sz="3500">
                <a:solidFill>
                  <a:schemeClr val="dk1"/>
                </a:solidFill>
                <a:latin typeface="ZCOOL XiaoWei"/>
                <a:ea typeface="ZCOOL XiaoWei"/>
                <a:cs typeface="ZCOOL XiaoWei"/>
                <a:sym typeface="ZCOOL XiaoWei"/>
              </a:defRPr>
            </a:lvl3pPr>
            <a:lvl4pPr lvl="3" algn="ctr" rtl="0">
              <a:spcBef>
                <a:spcPts val="0"/>
              </a:spcBef>
              <a:spcAft>
                <a:spcPts val="0"/>
              </a:spcAft>
              <a:buClr>
                <a:schemeClr val="dk1"/>
              </a:buClr>
              <a:buSzPts val="3500"/>
              <a:buFont typeface="ZCOOL XiaoWei"/>
              <a:buNone/>
              <a:defRPr sz="3500">
                <a:solidFill>
                  <a:schemeClr val="dk1"/>
                </a:solidFill>
                <a:latin typeface="ZCOOL XiaoWei"/>
                <a:ea typeface="ZCOOL XiaoWei"/>
                <a:cs typeface="ZCOOL XiaoWei"/>
                <a:sym typeface="ZCOOL XiaoWei"/>
              </a:defRPr>
            </a:lvl4pPr>
            <a:lvl5pPr lvl="4" algn="ctr" rtl="0">
              <a:spcBef>
                <a:spcPts val="0"/>
              </a:spcBef>
              <a:spcAft>
                <a:spcPts val="0"/>
              </a:spcAft>
              <a:buClr>
                <a:schemeClr val="dk1"/>
              </a:buClr>
              <a:buSzPts val="3500"/>
              <a:buFont typeface="ZCOOL XiaoWei"/>
              <a:buNone/>
              <a:defRPr sz="3500">
                <a:solidFill>
                  <a:schemeClr val="dk1"/>
                </a:solidFill>
                <a:latin typeface="ZCOOL XiaoWei"/>
                <a:ea typeface="ZCOOL XiaoWei"/>
                <a:cs typeface="ZCOOL XiaoWei"/>
                <a:sym typeface="ZCOOL XiaoWei"/>
              </a:defRPr>
            </a:lvl5pPr>
            <a:lvl6pPr lvl="5" algn="ctr" rtl="0">
              <a:spcBef>
                <a:spcPts val="0"/>
              </a:spcBef>
              <a:spcAft>
                <a:spcPts val="0"/>
              </a:spcAft>
              <a:buClr>
                <a:schemeClr val="dk1"/>
              </a:buClr>
              <a:buSzPts val="3500"/>
              <a:buFont typeface="ZCOOL XiaoWei"/>
              <a:buNone/>
              <a:defRPr sz="3500">
                <a:solidFill>
                  <a:schemeClr val="dk1"/>
                </a:solidFill>
                <a:latin typeface="ZCOOL XiaoWei"/>
                <a:ea typeface="ZCOOL XiaoWei"/>
                <a:cs typeface="ZCOOL XiaoWei"/>
                <a:sym typeface="ZCOOL XiaoWei"/>
              </a:defRPr>
            </a:lvl6pPr>
            <a:lvl7pPr lvl="6" algn="ctr" rtl="0">
              <a:spcBef>
                <a:spcPts val="0"/>
              </a:spcBef>
              <a:spcAft>
                <a:spcPts val="0"/>
              </a:spcAft>
              <a:buClr>
                <a:schemeClr val="dk1"/>
              </a:buClr>
              <a:buSzPts val="3500"/>
              <a:buFont typeface="ZCOOL XiaoWei"/>
              <a:buNone/>
              <a:defRPr sz="3500">
                <a:solidFill>
                  <a:schemeClr val="dk1"/>
                </a:solidFill>
                <a:latin typeface="ZCOOL XiaoWei"/>
                <a:ea typeface="ZCOOL XiaoWei"/>
                <a:cs typeface="ZCOOL XiaoWei"/>
                <a:sym typeface="ZCOOL XiaoWei"/>
              </a:defRPr>
            </a:lvl7pPr>
            <a:lvl8pPr lvl="7" algn="ctr" rtl="0">
              <a:spcBef>
                <a:spcPts val="0"/>
              </a:spcBef>
              <a:spcAft>
                <a:spcPts val="0"/>
              </a:spcAft>
              <a:buClr>
                <a:schemeClr val="dk1"/>
              </a:buClr>
              <a:buSzPts val="3500"/>
              <a:buFont typeface="ZCOOL XiaoWei"/>
              <a:buNone/>
              <a:defRPr sz="3500">
                <a:solidFill>
                  <a:schemeClr val="dk1"/>
                </a:solidFill>
                <a:latin typeface="ZCOOL XiaoWei"/>
                <a:ea typeface="ZCOOL XiaoWei"/>
                <a:cs typeface="ZCOOL XiaoWei"/>
                <a:sym typeface="ZCOOL XiaoWei"/>
              </a:defRPr>
            </a:lvl8pPr>
            <a:lvl9pPr lvl="8" algn="ctr" rtl="0">
              <a:spcBef>
                <a:spcPts val="0"/>
              </a:spcBef>
              <a:spcAft>
                <a:spcPts val="0"/>
              </a:spcAft>
              <a:buClr>
                <a:schemeClr val="dk1"/>
              </a:buClr>
              <a:buSzPts val="3500"/>
              <a:buFont typeface="ZCOOL XiaoWei"/>
              <a:buNone/>
              <a:defRPr sz="3500">
                <a:solidFill>
                  <a:schemeClr val="dk1"/>
                </a:solidFill>
                <a:latin typeface="ZCOOL XiaoWei"/>
                <a:ea typeface="ZCOOL XiaoWei"/>
                <a:cs typeface="ZCOOL XiaoWei"/>
                <a:sym typeface="ZCOOL XiaoWe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15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6" r:id="rId3"/>
    <p:sldLayoutId id="2147483658" r:id="rId4"/>
    <p:sldLayoutId id="2147483661" r:id="rId5"/>
    <p:sldLayoutId id="2147483664" r:id="rId6"/>
    <p:sldLayoutId id="2147483670" r:id="rId7"/>
    <p:sldLayoutId id="2147483671" r:id="rId8"/>
    <p:sldLayoutId id="2147483677" r:id="rId9"/>
    <p:sldLayoutId id="214748367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hyperlink" Target="https://www.kaggle.com/datasets/stanley888cy/google-project-02"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9"/>
        <p:cNvGrpSpPr/>
        <p:nvPr/>
      </p:nvGrpSpPr>
      <p:grpSpPr>
        <a:xfrm>
          <a:off x="0" y="0"/>
          <a:ext cx="0" cy="0"/>
          <a:chOff x="0" y="0"/>
          <a:chExt cx="0" cy="0"/>
        </a:xfrm>
      </p:grpSpPr>
      <p:sp>
        <p:nvSpPr>
          <p:cNvPr id="401" name="Google Shape;401;p49"/>
          <p:cNvSpPr txBox="1">
            <a:spLocks noGrp="1"/>
          </p:cNvSpPr>
          <p:nvPr>
            <p:ph type="title" idx="2"/>
          </p:nvPr>
        </p:nvSpPr>
        <p:spPr>
          <a:xfrm>
            <a:off x="5905253" y="2330245"/>
            <a:ext cx="2714425" cy="1604031"/>
          </a:xfrm>
          <a:prstGeom prst="rect">
            <a:avLst/>
          </a:prstGeom>
        </p:spPr>
        <p:txBody>
          <a:bodyPr spcFirstLastPara="1" wrap="square" lIns="91425" tIns="91425" rIns="91425" bIns="91425" anchor="ctr" anchorCtr="0">
            <a:noAutofit/>
          </a:bodyPr>
          <a:lstStyle/>
          <a:p>
            <a:pPr lvl="0"/>
            <a:r>
              <a:rPr lang="en-US" sz="1600" dirty="0">
                <a:latin typeface="Calibri" panose="020F0502020204030204" pitchFamily="34" charset="0"/>
                <a:cs typeface="Calibri" panose="020F0502020204030204" pitchFamily="34" charset="0"/>
              </a:rPr>
              <a:t>GROUP 16</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SAI ANMISHA DODDAMREDDY</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ANUSHA PERLA</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SAI SHIVANI CHIRAG</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MANUSHA GADDE</a:t>
            </a:r>
            <a:endParaRPr sz="1600" dirty="0"/>
          </a:p>
        </p:txBody>
      </p:sp>
      <p:sp>
        <p:nvSpPr>
          <p:cNvPr id="403" name="Google Shape;403;p49"/>
          <p:cNvSpPr txBox="1">
            <a:spLocks noGrp="1"/>
          </p:cNvSpPr>
          <p:nvPr>
            <p:ph type="subTitle" idx="3"/>
          </p:nvPr>
        </p:nvSpPr>
        <p:spPr>
          <a:xfrm>
            <a:off x="767042" y="241508"/>
            <a:ext cx="7609915" cy="92583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lt1"/>
              </a:buClr>
              <a:buSzPts val="1100"/>
              <a:buFont typeface="Arial"/>
              <a:buNone/>
            </a:pPr>
            <a:endParaRPr lang="en-US" dirty="0"/>
          </a:p>
          <a:p>
            <a:pPr marL="0" lvl="0" indent="0" algn="l" rtl="0">
              <a:spcBef>
                <a:spcPts val="0"/>
              </a:spcBef>
              <a:spcAft>
                <a:spcPts val="1600"/>
              </a:spcAft>
              <a:buClr>
                <a:schemeClr val="lt1"/>
              </a:buClr>
              <a:buSzPts val="1100"/>
              <a:buFont typeface="Arial"/>
              <a:buNone/>
            </a:pPr>
            <a:r>
              <a:rPr lang="en-US" sz="2000" dirty="0">
                <a:latin typeface="Dubai Light" panose="020B0303030403030204" pitchFamily="34" charset="-78"/>
                <a:cs typeface="Dubai Light" panose="020B0303030403030204" pitchFamily="34" charset="-78"/>
              </a:rPr>
              <a:t>Predictive analysis of health care devices based on physical activity</a:t>
            </a:r>
            <a:endParaRPr sz="2000" dirty="0"/>
          </a:p>
        </p:txBody>
      </p:sp>
      <p:sp>
        <p:nvSpPr>
          <p:cNvPr id="3" name="Subtitle 2">
            <a:extLst>
              <a:ext uri="{FF2B5EF4-FFF2-40B4-BE49-F238E27FC236}">
                <a16:creationId xmlns:a16="http://schemas.microsoft.com/office/drawing/2014/main" id="{6CE3D700-0E8F-5A7F-392C-1A947BA1B6CA}"/>
              </a:ext>
            </a:extLst>
          </p:cNvPr>
          <p:cNvSpPr>
            <a:spLocks noGrp="1"/>
          </p:cNvSpPr>
          <p:nvPr>
            <p:ph type="subTitle" idx="4"/>
          </p:nvPr>
        </p:nvSpPr>
        <p:spPr/>
        <p:txBody>
          <a:bodyPr/>
          <a:lstStyle/>
          <a:p>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10">
            <a:extLst>
              <a:ext uri="{FF2B5EF4-FFF2-40B4-BE49-F238E27FC236}">
                <a16:creationId xmlns:a16="http://schemas.microsoft.com/office/drawing/2014/main" id="{3645A0DB-BF23-22A5-A700-97EED09D3F9D}"/>
              </a:ext>
            </a:extLst>
          </p:cNvPr>
          <p:cNvPicPr>
            <a:picLocks noChangeAspect="1"/>
          </p:cNvPicPr>
          <p:nvPr/>
        </p:nvPicPr>
        <p:blipFill>
          <a:blip r:embed="rId2"/>
          <a:stretch>
            <a:fillRect/>
          </a:stretch>
        </p:blipFill>
        <p:spPr>
          <a:xfrm>
            <a:off x="126136" y="159461"/>
            <a:ext cx="5413596" cy="2364509"/>
          </a:xfrm>
          <a:prstGeom prst="rect">
            <a:avLst/>
          </a:prstGeom>
        </p:spPr>
      </p:pic>
      <p:pic>
        <p:nvPicPr>
          <p:cNvPr id="4" name="Picture 3">
            <a:extLst>
              <a:ext uri="{FF2B5EF4-FFF2-40B4-BE49-F238E27FC236}">
                <a16:creationId xmlns:a16="http://schemas.microsoft.com/office/drawing/2014/main" id="{3DE57993-6357-1AF9-B811-5CAB01800A04}"/>
              </a:ext>
            </a:extLst>
          </p:cNvPr>
          <p:cNvPicPr>
            <a:picLocks noChangeAspect="1"/>
          </p:cNvPicPr>
          <p:nvPr/>
        </p:nvPicPr>
        <p:blipFill>
          <a:blip r:embed="rId3"/>
          <a:stretch>
            <a:fillRect/>
          </a:stretch>
        </p:blipFill>
        <p:spPr>
          <a:xfrm>
            <a:off x="122061" y="2619529"/>
            <a:ext cx="5421745" cy="2364509"/>
          </a:xfrm>
          <a:prstGeom prst="rect">
            <a:avLst/>
          </a:prstGeom>
        </p:spPr>
      </p:pic>
      <p:sp>
        <p:nvSpPr>
          <p:cNvPr id="6" name="TextBox 5">
            <a:extLst>
              <a:ext uri="{FF2B5EF4-FFF2-40B4-BE49-F238E27FC236}">
                <a16:creationId xmlns:a16="http://schemas.microsoft.com/office/drawing/2014/main" id="{73EB04A7-2DDE-02A0-31C7-63D685060C41}"/>
              </a:ext>
            </a:extLst>
          </p:cNvPr>
          <p:cNvSpPr txBox="1"/>
          <p:nvPr/>
        </p:nvSpPr>
        <p:spPr>
          <a:xfrm>
            <a:off x="5710576" y="943503"/>
            <a:ext cx="2846438" cy="2893100"/>
          </a:xfrm>
          <a:prstGeom prst="rect">
            <a:avLst/>
          </a:prstGeom>
          <a:noFill/>
        </p:spPr>
        <p:txBody>
          <a:bodyPr wrap="square">
            <a:spAutoFit/>
          </a:bodyPr>
          <a:lstStyle/>
          <a:p>
            <a:r>
              <a:rPr lang="en-US" dirty="0">
                <a:solidFill>
                  <a:schemeClr val="tx1"/>
                </a:solidFill>
              </a:rPr>
              <a:t>Isolating total time in terms of activity intensity results in a graph with distinct slopes for regression lines. This is completely sensible, given different degrees of activity varying amounts of calories. In theory, more active people should consume more energy than those who are more sedentary. As a result, a multivariable regression on the relationship between each type of activity and calories can be derived.</a:t>
            </a:r>
          </a:p>
        </p:txBody>
      </p:sp>
    </p:spTree>
    <p:extLst>
      <p:ext uri="{BB962C8B-B14F-4D97-AF65-F5344CB8AC3E}">
        <p14:creationId xmlns:p14="http://schemas.microsoft.com/office/powerpoint/2010/main" val="3336865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5ACD86C7-2522-561C-4DC5-656A12114C2E}"/>
              </a:ext>
            </a:extLst>
          </p:cNvPr>
          <p:cNvPicPr>
            <a:picLocks noChangeAspect="1"/>
          </p:cNvPicPr>
          <p:nvPr/>
        </p:nvPicPr>
        <p:blipFill>
          <a:blip r:embed="rId2"/>
          <a:stretch>
            <a:fillRect/>
          </a:stretch>
        </p:blipFill>
        <p:spPr>
          <a:xfrm>
            <a:off x="203201" y="295566"/>
            <a:ext cx="4368799" cy="2274787"/>
          </a:xfrm>
          <a:prstGeom prst="rect">
            <a:avLst/>
          </a:prstGeom>
        </p:spPr>
      </p:pic>
      <p:pic>
        <p:nvPicPr>
          <p:cNvPr id="4" name="Picture 3">
            <a:extLst>
              <a:ext uri="{FF2B5EF4-FFF2-40B4-BE49-F238E27FC236}">
                <a16:creationId xmlns:a16="http://schemas.microsoft.com/office/drawing/2014/main" id="{9B1DB5E9-129C-3208-1EAD-D4E61064BDD8}"/>
              </a:ext>
            </a:extLst>
          </p:cNvPr>
          <p:cNvPicPr>
            <a:picLocks noChangeAspect="1"/>
          </p:cNvPicPr>
          <p:nvPr/>
        </p:nvPicPr>
        <p:blipFill>
          <a:blip r:embed="rId3"/>
          <a:stretch>
            <a:fillRect/>
          </a:stretch>
        </p:blipFill>
        <p:spPr>
          <a:xfrm>
            <a:off x="120611" y="2678307"/>
            <a:ext cx="4451389" cy="2322379"/>
          </a:xfrm>
          <a:prstGeom prst="rect">
            <a:avLst/>
          </a:prstGeom>
        </p:spPr>
      </p:pic>
      <p:sp>
        <p:nvSpPr>
          <p:cNvPr id="6" name="TextBox 5">
            <a:extLst>
              <a:ext uri="{FF2B5EF4-FFF2-40B4-BE49-F238E27FC236}">
                <a16:creationId xmlns:a16="http://schemas.microsoft.com/office/drawing/2014/main" id="{13C40DC9-2693-26C1-A2F7-C4A075A12BFB}"/>
              </a:ext>
            </a:extLst>
          </p:cNvPr>
          <p:cNvSpPr txBox="1"/>
          <p:nvPr/>
        </p:nvSpPr>
        <p:spPr>
          <a:xfrm>
            <a:off x="4628044" y="1051943"/>
            <a:ext cx="4572000" cy="2462213"/>
          </a:xfrm>
          <a:prstGeom prst="rect">
            <a:avLst/>
          </a:prstGeom>
          <a:noFill/>
        </p:spPr>
        <p:txBody>
          <a:bodyPr wrap="square">
            <a:spAutoFit/>
          </a:bodyPr>
          <a:lstStyle/>
          <a:p>
            <a:r>
              <a:rPr lang="en-US" sz="1400" dirty="0">
                <a:solidFill>
                  <a:schemeClr val="tx1"/>
                </a:solidFill>
              </a:rPr>
              <a:t>The association between the calories burnt, the day of the week, and the total steps walked was presented using a linear regression model. The calorie burn is anticipated to increase by a factor of 0.0834 as the number of steps performed when walking increases by one. The p-value is quite small for the linear regression line. As a result, the total number of steps taken is significantly associated with the number of calories ingested. A plot of this linear regression line on a graph would be obtained using the formula; Calories=1710+ 0.0834 * Total Steps.</a:t>
            </a:r>
          </a:p>
        </p:txBody>
      </p:sp>
    </p:spTree>
    <p:extLst>
      <p:ext uri="{BB962C8B-B14F-4D97-AF65-F5344CB8AC3E}">
        <p14:creationId xmlns:p14="http://schemas.microsoft.com/office/powerpoint/2010/main" val="3411966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69BD4E-F2C1-1806-52C5-5F37DE90AEF3}"/>
              </a:ext>
            </a:extLst>
          </p:cNvPr>
          <p:cNvPicPr>
            <a:picLocks noChangeAspect="1"/>
          </p:cNvPicPr>
          <p:nvPr/>
        </p:nvPicPr>
        <p:blipFill>
          <a:blip r:embed="rId2"/>
          <a:stretch>
            <a:fillRect/>
          </a:stretch>
        </p:blipFill>
        <p:spPr>
          <a:xfrm>
            <a:off x="201076" y="383458"/>
            <a:ext cx="4087755" cy="2235855"/>
          </a:xfrm>
          <a:prstGeom prst="rect">
            <a:avLst/>
          </a:prstGeom>
        </p:spPr>
      </p:pic>
      <p:pic>
        <p:nvPicPr>
          <p:cNvPr id="4" name="Content Placeholder 2">
            <a:extLst>
              <a:ext uri="{FF2B5EF4-FFF2-40B4-BE49-F238E27FC236}">
                <a16:creationId xmlns:a16="http://schemas.microsoft.com/office/drawing/2014/main" id="{A37E8F18-687A-497B-817F-E99D988371F9}"/>
              </a:ext>
            </a:extLst>
          </p:cNvPr>
          <p:cNvPicPr>
            <a:picLocks noChangeAspect="1"/>
          </p:cNvPicPr>
          <p:nvPr/>
        </p:nvPicPr>
        <p:blipFill>
          <a:blip r:embed="rId3"/>
          <a:stretch>
            <a:fillRect/>
          </a:stretch>
        </p:blipFill>
        <p:spPr>
          <a:xfrm>
            <a:off x="201075" y="2931243"/>
            <a:ext cx="4087755" cy="2082472"/>
          </a:xfrm>
          <a:prstGeom prst="rect">
            <a:avLst/>
          </a:prstGeom>
        </p:spPr>
      </p:pic>
      <p:sp>
        <p:nvSpPr>
          <p:cNvPr id="6" name="TextBox 5">
            <a:extLst>
              <a:ext uri="{FF2B5EF4-FFF2-40B4-BE49-F238E27FC236}">
                <a16:creationId xmlns:a16="http://schemas.microsoft.com/office/drawing/2014/main" id="{F1C3CE25-90A4-A73B-D9C0-538041B1D9CC}"/>
              </a:ext>
            </a:extLst>
          </p:cNvPr>
          <p:cNvSpPr txBox="1"/>
          <p:nvPr/>
        </p:nvSpPr>
        <p:spPr>
          <a:xfrm>
            <a:off x="201075" y="2677938"/>
            <a:ext cx="4572000" cy="307777"/>
          </a:xfrm>
          <a:prstGeom prst="rect">
            <a:avLst/>
          </a:prstGeom>
          <a:noFill/>
        </p:spPr>
        <p:txBody>
          <a:bodyPr wrap="square">
            <a:spAutoFit/>
          </a:bodyPr>
          <a:lstStyle/>
          <a:p>
            <a:r>
              <a:rPr lang="en-US" dirty="0">
                <a:solidFill>
                  <a:schemeClr val="bg1"/>
                </a:solidFill>
                <a:latin typeface="Calibri" panose="020F0502020204030204" pitchFamily="34" charset="0"/>
                <a:cs typeface="Calibri" panose="020F0502020204030204" pitchFamily="34" charset="0"/>
              </a:rPr>
              <a:t> </a:t>
            </a:r>
            <a:r>
              <a:rPr lang="en-US" dirty="0">
                <a:solidFill>
                  <a:schemeClr val="tx1"/>
                </a:solidFill>
                <a:latin typeface="Calibri" panose="020F0502020204030204" pitchFamily="34" charset="0"/>
                <a:cs typeface="Calibri" panose="020F0502020204030204" pitchFamily="34" charset="0"/>
              </a:rPr>
              <a:t>Box plot of total steps and on weekdays</a:t>
            </a:r>
          </a:p>
        </p:txBody>
      </p:sp>
      <p:sp>
        <p:nvSpPr>
          <p:cNvPr id="8" name="TextBox 7">
            <a:extLst>
              <a:ext uri="{FF2B5EF4-FFF2-40B4-BE49-F238E27FC236}">
                <a16:creationId xmlns:a16="http://schemas.microsoft.com/office/drawing/2014/main" id="{D3D9FB1F-E4FB-AA53-6DFF-8397B5EF7B58}"/>
              </a:ext>
            </a:extLst>
          </p:cNvPr>
          <p:cNvSpPr txBox="1"/>
          <p:nvPr/>
        </p:nvSpPr>
        <p:spPr>
          <a:xfrm>
            <a:off x="73742" y="102917"/>
            <a:ext cx="4572000" cy="307777"/>
          </a:xfrm>
          <a:prstGeom prst="rect">
            <a:avLst/>
          </a:prstGeom>
          <a:noFill/>
        </p:spPr>
        <p:txBody>
          <a:bodyPr wrap="square">
            <a:spAutoFit/>
          </a:bodyPr>
          <a:lstStyle/>
          <a:p>
            <a:r>
              <a:rPr lang="en-US" dirty="0">
                <a:solidFill>
                  <a:schemeClr val="tx1"/>
                </a:solidFill>
              </a:rPr>
              <a:t>Box plot of in weekdays by calories</a:t>
            </a:r>
          </a:p>
        </p:txBody>
      </p:sp>
      <p:sp>
        <p:nvSpPr>
          <p:cNvPr id="10" name="TextBox 9">
            <a:extLst>
              <a:ext uri="{FF2B5EF4-FFF2-40B4-BE49-F238E27FC236}">
                <a16:creationId xmlns:a16="http://schemas.microsoft.com/office/drawing/2014/main" id="{9601DB8C-62B2-D329-8E19-D553866DB3B3}"/>
              </a:ext>
            </a:extLst>
          </p:cNvPr>
          <p:cNvSpPr txBox="1"/>
          <p:nvPr/>
        </p:nvSpPr>
        <p:spPr>
          <a:xfrm>
            <a:off x="4468761" y="521575"/>
            <a:ext cx="4572000" cy="1068819"/>
          </a:xfrm>
          <a:prstGeom prst="rect">
            <a:avLst/>
          </a:prstGeom>
          <a:noFill/>
        </p:spPr>
        <p:txBody>
          <a:bodyPr wrap="square">
            <a:spAutoFit/>
          </a:bodyPr>
          <a:lstStyle/>
          <a:p>
            <a:pPr marL="0" marR="0" algn="just">
              <a:lnSpc>
                <a:spcPct val="115000"/>
              </a:lnSpc>
              <a:spcBef>
                <a:spcPts val="0"/>
              </a:spcBef>
              <a:spcAft>
                <a:spcPts val="1000"/>
              </a:spcAft>
            </a:pPr>
            <a:r>
              <a:rPr lang="en-US" sz="1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distribution of calories by weekdays shows no significant variation in median hourly calories with respect to the weekday. As a result, calorie variation is unaffected by the weekday.</a:t>
            </a:r>
          </a:p>
        </p:txBody>
      </p:sp>
      <p:sp>
        <p:nvSpPr>
          <p:cNvPr id="12" name="TextBox 11">
            <a:extLst>
              <a:ext uri="{FF2B5EF4-FFF2-40B4-BE49-F238E27FC236}">
                <a16:creationId xmlns:a16="http://schemas.microsoft.com/office/drawing/2014/main" id="{1BD64DD7-D4AD-EF44-6B86-9D072D43C76A}"/>
              </a:ext>
            </a:extLst>
          </p:cNvPr>
          <p:cNvSpPr txBox="1"/>
          <p:nvPr/>
        </p:nvSpPr>
        <p:spPr>
          <a:xfrm>
            <a:off x="4370925" y="3334595"/>
            <a:ext cx="4572000" cy="738664"/>
          </a:xfrm>
          <a:prstGeom prst="rect">
            <a:avLst/>
          </a:prstGeom>
          <a:noFill/>
        </p:spPr>
        <p:txBody>
          <a:bodyPr wrap="square">
            <a:spAutoFit/>
          </a:bodyPr>
          <a:lstStyle/>
          <a:p>
            <a:r>
              <a:rPr lang="en-US" dirty="0">
                <a:solidFill>
                  <a:schemeClr val="tx1"/>
                </a:solidFill>
                <a:latin typeface="Calibri" panose="020F0502020204030204" pitchFamily="34" charset="0"/>
                <a:cs typeface="Calibri" panose="020F0502020204030204" pitchFamily="34" charset="0"/>
              </a:rPr>
              <a:t>The number of steps walked on Sunday appears to be lower in the median and upper quartiles than on the rest of the days. </a:t>
            </a:r>
          </a:p>
        </p:txBody>
      </p:sp>
      <p:sp>
        <p:nvSpPr>
          <p:cNvPr id="13" name="TextBox 12">
            <a:extLst>
              <a:ext uri="{FF2B5EF4-FFF2-40B4-BE49-F238E27FC236}">
                <a16:creationId xmlns:a16="http://schemas.microsoft.com/office/drawing/2014/main" id="{E21E39AD-F866-55B0-F447-6EA9D8908476}"/>
              </a:ext>
            </a:extLst>
          </p:cNvPr>
          <p:cNvSpPr txBox="1"/>
          <p:nvPr/>
        </p:nvSpPr>
        <p:spPr>
          <a:xfrm>
            <a:off x="3118704" y="4469"/>
            <a:ext cx="4572000" cy="307777"/>
          </a:xfrm>
          <a:prstGeom prst="rect">
            <a:avLst/>
          </a:prstGeom>
          <a:noFill/>
        </p:spPr>
        <p:txBody>
          <a:bodyPr wrap="square">
            <a:spAutoFit/>
          </a:bodyPr>
          <a:lstStyle/>
          <a:p>
            <a:r>
              <a:rPr lang="en-US" dirty="0">
                <a:solidFill>
                  <a:schemeClr val="tx1"/>
                </a:solidFill>
              </a:rPr>
              <a:t>DATA VISUALISATION</a:t>
            </a:r>
          </a:p>
        </p:txBody>
      </p:sp>
    </p:spTree>
    <p:extLst>
      <p:ext uri="{BB962C8B-B14F-4D97-AF65-F5344CB8AC3E}">
        <p14:creationId xmlns:p14="http://schemas.microsoft.com/office/powerpoint/2010/main" val="2583353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14CDC4-7940-0E15-A312-85263BB30B06}"/>
              </a:ext>
            </a:extLst>
          </p:cNvPr>
          <p:cNvPicPr>
            <a:picLocks noChangeAspect="1"/>
          </p:cNvPicPr>
          <p:nvPr/>
        </p:nvPicPr>
        <p:blipFill>
          <a:blip r:embed="rId2"/>
          <a:stretch>
            <a:fillRect/>
          </a:stretch>
        </p:blipFill>
        <p:spPr>
          <a:xfrm>
            <a:off x="393406" y="265816"/>
            <a:ext cx="4284248" cy="2064430"/>
          </a:xfrm>
          <a:prstGeom prst="rect">
            <a:avLst/>
          </a:prstGeom>
        </p:spPr>
      </p:pic>
      <p:pic>
        <p:nvPicPr>
          <p:cNvPr id="4" name="Picture 3">
            <a:extLst>
              <a:ext uri="{FF2B5EF4-FFF2-40B4-BE49-F238E27FC236}">
                <a16:creationId xmlns:a16="http://schemas.microsoft.com/office/drawing/2014/main" id="{0F668BAE-9006-70A4-618A-08249AE4F1DB}"/>
              </a:ext>
            </a:extLst>
          </p:cNvPr>
          <p:cNvPicPr>
            <a:picLocks noChangeAspect="1"/>
          </p:cNvPicPr>
          <p:nvPr/>
        </p:nvPicPr>
        <p:blipFill>
          <a:blip r:embed="rId3"/>
          <a:stretch>
            <a:fillRect/>
          </a:stretch>
        </p:blipFill>
        <p:spPr>
          <a:xfrm>
            <a:off x="287217" y="2485548"/>
            <a:ext cx="4390437" cy="2263433"/>
          </a:xfrm>
          <a:prstGeom prst="rect">
            <a:avLst/>
          </a:prstGeom>
        </p:spPr>
      </p:pic>
      <p:sp>
        <p:nvSpPr>
          <p:cNvPr id="6" name="TextBox 5">
            <a:extLst>
              <a:ext uri="{FF2B5EF4-FFF2-40B4-BE49-F238E27FC236}">
                <a16:creationId xmlns:a16="http://schemas.microsoft.com/office/drawing/2014/main" id="{A50C1F6E-DE29-7DA8-2312-4C1BE8A53C02}"/>
              </a:ext>
            </a:extLst>
          </p:cNvPr>
          <p:cNvSpPr txBox="1"/>
          <p:nvPr/>
        </p:nvSpPr>
        <p:spPr>
          <a:xfrm>
            <a:off x="4740131" y="1599905"/>
            <a:ext cx="4572000" cy="1169551"/>
          </a:xfrm>
          <a:prstGeom prst="rect">
            <a:avLst/>
          </a:prstGeom>
          <a:noFill/>
        </p:spPr>
        <p:txBody>
          <a:bodyPr wrap="square">
            <a:spAutoFit/>
          </a:bodyPr>
          <a:lstStyle/>
          <a:p>
            <a:r>
              <a:rPr lang="en-US" sz="1400" dirty="0">
                <a:solidFill>
                  <a:schemeClr val="tx1"/>
                </a:solidFill>
              </a:rPr>
              <a:t>With the exception of a few daily changes, the line charts show average steps and activity minutes over a week show no apparent trend or pattern. Sunday had the lowest average steps and the second-lowest average activity minutes of the entire week.</a:t>
            </a:r>
          </a:p>
        </p:txBody>
      </p:sp>
    </p:spTree>
    <p:extLst>
      <p:ext uri="{BB962C8B-B14F-4D97-AF65-F5344CB8AC3E}">
        <p14:creationId xmlns:p14="http://schemas.microsoft.com/office/powerpoint/2010/main" val="2114020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3B0D8C-33F0-C6BB-7CF0-5A5CDF3FF324}"/>
              </a:ext>
            </a:extLst>
          </p:cNvPr>
          <p:cNvPicPr>
            <a:picLocks noChangeAspect="1"/>
          </p:cNvPicPr>
          <p:nvPr/>
        </p:nvPicPr>
        <p:blipFill>
          <a:blip r:embed="rId2"/>
          <a:stretch>
            <a:fillRect/>
          </a:stretch>
        </p:blipFill>
        <p:spPr>
          <a:xfrm>
            <a:off x="419404" y="740278"/>
            <a:ext cx="5486400" cy="3223997"/>
          </a:xfrm>
          <a:prstGeom prst="rect">
            <a:avLst/>
          </a:prstGeom>
        </p:spPr>
      </p:pic>
      <p:sp>
        <p:nvSpPr>
          <p:cNvPr id="5" name="TextBox 4">
            <a:extLst>
              <a:ext uri="{FF2B5EF4-FFF2-40B4-BE49-F238E27FC236}">
                <a16:creationId xmlns:a16="http://schemas.microsoft.com/office/drawing/2014/main" id="{8431E12C-7405-B647-F416-72D206F89612}"/>
              </a:ext>
            </a:extLst>
          </p:cNvPr>
          <p:cNvSpPr txBox="1"/>
          <p:nvPr/>
        </p:nvSpPr>
        <p:spPr>
          <a:xfrm>
            <a:off x="6040939" y="1502062"/>
            <a:ext cx="2890684" cy="2462213"/>
          </a:xfrm>
          <a:prstGeom prst="rect">
            <a:avLst/>
          </a:prstGeom>
          <a:noFill/>
        </p:spPr>
        <p:txBody>
          <a:bodyPr wrap="square">
            <a:spAutoFit/>
          </a:bodyPr>
          <a:lstStyle/>
          <a:p>
            <a:r>
              <a:rPr lang="en-US" dirty="0">
                <a:solidFill>
                  <a:schemeClr val="tx1"/>
                </a:solidFill>
              </a:rPr>
              <a:t>When we break down activity further by activeness, we can observe that there is still no clear trend or pattern. In reality, throughout the course of a week, the average minute of Very Active, Fairly Active, and Lightly Active is fairly consistent. It indicates that people's workout or living habits will not change from day to day.</a:t>
            </a:r>
          </a:p>
        </p:txBody>
      </p:sp>
      <p:sp>
        <p:nvSpPr>
          <p:cNvPr id="7" name="TextBox 6">
            <a:extLst>
              <a:ext uri="{FF2B5EF4-FFF2-40B4-BE49-F238E27FC236}">
                <a16:creationId xmlns:a16="http://schemas.microsoft.com/office/drawing/2014/main" id="{F3BC1D29-BF6B-0E17-6E1C-2C4F71FC36A4}"/>
              </a:ext>
            </a:extLst>
          </p:cNvPr>
          <p:cNvSpPr txBox="1"/>
          <p:nvPr/>
        </p:nvSpPr>
        <p:spPr>
          <a:xfrm>
            <a:off x="763967" y="306261"/>
            <a:ext cx="4572000" cy="307777"/>
          </a:xfrm>
          <a:prstGeom prst="rect">
            <a:avLst/>
          </a:prstGeom>
          <a:noFill/>
        </p:spPr>
        <p:txBody>
          <a:bodyPr wrap="square">
            <a:spAutoFit/>
          </a:bodyPr>
          <a:lstStyle/>
          <a:p>
            <a:r>
              <a:rPr lang="en-US" dirty="0">
                <a:solidFill>
                  <a:schemeClr val="tx1"/>
                </a:solidFill>
              </a:rPr>
              <a:t>For activities in weekdays</a:t>
            </a:r>
          </a:p>
        </p:txBody>
      </p:sp>
    </p:spTree>
    <p:extLst>
      <p:ext uri="{BB962C8B-B14F-4D97-AF65-F5344CB8AC3E}">
        <p14:creationId xmlns:p14="http://schemas.microsoft.com/office/powerpoint/2010/main" val="847247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1"/>
        <p:cNvGrpSpPr/>
        <p:nvPr/>
      </p:nvGrpSpPr>
      <p:grpSpPr>
        <a:xfrm>
          <a:off x="0" y="0"/>
          <a:ext cx="0" cy="0"/>
          <a:chOff x="0" y="0"/>
          <a:chExt cx="0" cy="0"/>
        </a:xfrm>
      </p:grpSpPr>
      <p:sp>
        <p:nvSpPr>
          <p:cNvPr id="18" name="TextBox 17">
            <a:extLst>
              <a:ext uri="{FF2B5EF4-FFF2-40B4-BE49-F238E27FC236}">
                <a16:creationId xmlns:a16="http://schemas.microsoft.com/office/drawing/2014/main" id="{2FE3CA6D-19FC-C015-6E06-53FBAD10F461}"/>
              </a:ext>
            </a:extLst>
          </p:cNvPr>
          <p:cNvSpPr txBox="1"/>
          <p:nvPr/>
        </p:nvSpPr>
        <p:spPr>
          <a:xfrm>
            <a:off x="1194619" y="2044802"/>
            <a:ext cx="5389061" cy="1908215"/>
          </a:xfrm>
          <a:prstGeom prst="rect">
            <a:avLst/>
          </a:prstGeom>
          <a:noFill/>
        </p:spPr>
        <p:txBody>
          <a:bodyPr wrap="square">
            <a:spAutoFit/>
          </a:bodyPr>
          <a:lstStyle/>
          <a:p>
            <a:r>
              <a:rPr lang="en-US" dirty="0">
                <a:solidFill>
                  <a:schemeClr val="tx1"/>
                </a:solidFill>
              </a:rPr>
              <a:t>CONCLUSION:</a:t>
            </a:r>
          </a:p>
          <a:p>
            <a:endParaRPr lang="en-US" dirty="0">
              <a:solidFill>
                <a:schemeClr val="tx1"/>
              </a:solidFill>
            </a:endParaRPr>
          </a:p>
          <a:p>
            <a:r>
              <a:rPr lang="en-US" sz="1800" dirty="0">
                <a:solidFill>
                  <a:schemeClr val="tx1"/>
                </a:solidFill>
              </a:rPr>
              <a:t>There was a positive association between calories burnt and the number of steps walked. The high-intensity activity was associated with the highest extent of calory burnt.</a:t>
            </a:r>
          </a:p>
          <a:p>
            <a:r>
              <a:rPr lang="en-US" sz="1800" dirty="0">
                <a:solidFill>
                  <a:schemeClr val="tx1"/>
                </a:solidFill>
              </a:rPr>
              <a:t>Hence, we are rejecting the Null hypothesis.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FB43-4AA6-2665-9F66-2AE54441473B}"/>
              </a:ext>
            </a:extLst>
          </p:cNvPr>
          <p:cNvSpPr>
            <a:spLocks noGrp="1"/>
          </p:cNvSpPr>
          <p:nvPr>
            <p:ph type="title"/>
          </p:nvPr>
        </p:nvSpPr>
        <p:spPr/>
        <p:txBody>
          <a:bodyPr/>
          <a:lstStyle/>
          <a:p>
            <a:r>
              <a:rPr lang="en-US" dirty="0"/>
              <a:t>REFERENCES</a:t>
            </a:r>
          </a:p>
        </p:txBody>
      </p:sp>
      <p:sp>
        <p:nvSpPr>
          <p:cNvPr id="4" name="TextBox 3">
            <a:extLst>
              <a:ext uri="{FF2B5EF4-FFF2-40B4-BE49-F238E27FC236}">
                <a16:creationId xmlns:a16="http://schemas.microsoft.com/office/drawing/2014/main" id="{3DB5CC94-04C7-BFB8-AAD4-291CF002495B}"/>
              </a:ext>
            </a:extLst>
          </p:cNvPr>
          <p:cNvSpPr txBox="1"/>
          <p:nvPr/>
        </p:nvSpPr>
        <p:spPr>
          <a:xfrm>
            <a:off x="719999" y="1281316"/>
            <a:ext cx="7061249" cy="3447098"/>
          </a:xfrm>
          <a:prstGeom prst="rect">
            <a:avLst/>
          </a:prstGeom>
          <a:noFill/>
        </p:spPr>
        <p:txBody>
          <a:bodyPr wrap="square">
            <a:spAutoFit/>
          </a:bodyPr>
          <a:lstStyle/>
          <a:p>
            <a:pPr indent="-457200" algn="just" rtl="0">
              <a:spcBef>
                <a:spcPts val="1200"/>
              </a:spcBef>
              <a:spcAft>
                <a:spcPts val="1200"/>
              </a:spcAft>
            </a:pPr>
            <a:r>
              <a:rPr lang="en-US" sz="1200" b="0" i="0" u="none" strike="noStrike" dirty="0">
                <a:solidFill>
                  <a:schemeClr val="tx1"/>
                </a:solidFill>
                <a:effectLst/>
                <a:latin typeface="Times New Roman" panose="02020603050405020304" pitchFamily="18" charset="0"/>
                <a:cs typeface="Times New Roman" panose="02020603050405020304" pitchFamily="18" charset="0"/>
              </a:rPr>
              <a:t>Bhargava, Y., &amp; Nabi, J. (2020). The opportunities, challenges and obligations of Fitness Data Analytics. 	</a:t>
            </a:r>
            <a:r>
              <a:rPr lang="en-US" sz="1200" b="0" i="1" u="none" strike="noStrike" dirty="0">
                <a:solidFill>
                  <a:schemeClr val="tx1"/>
                </a:solidFill>
                <a:effectLst/>
                <a:latin typeface="Times New Roman" panose="02020603050405020304" pitchFamily="18" charset="0"/>
                <a:cs typeface="Times New Roman" panose="02020603050405020304" pitchFamily="18" charset="0"/>
              </a:rPr>
              <a:t>Procedia Computer Science</a:t>
            </a:r>
            <a:r>
              <a:rPr lang="en-US" sz="12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1200" b="0" i="1" u="none" strike="noStrike" dirty="0">
                <a:solidFill>
                  <a:schemeClr val="tx1"/>
                </a:solidFill>
                <a:effectLst/>
                <a:latin typeface="Times New Roman" panose="02020603050405020304" pitchFamily="18" charset="0"/>
                <a:cs typeface="Times New Roman" panose="02020603050405020304" pitchFamily="18" charset="0"/>
              </a:rPr>
              <a:t>167</a:t>
            </a:r>
            <a:r>
              <a:rPr lang="en-US" sz="1200" b="0" i="0" u="none" strike="noStrike" dirty="0">
                <a:solidFill>
                  <a:schemeClr val="tx1"/>
                </a:solidFill>
                <a:effectLst/>
                <a:latin typeface="Times New Roman" panose="02020603050405020304" pitchFamily="18" charset="0"/>
                <a:cs typeface="Times New Roman" panose="02020603050405020304" pitchFamily="18" charset="0"/>
              </a:rPr>
              <a:t>, 1354-1362.</a:t>
            </a:r>
            <a:endParaRPr lang="en-US" sz="1200" b="0" dirty="0">
              <a:solidFill>
                <a:schemeClr val="tx1"/>
              </a:solidFill>
              <a:effectLst/>
              <a:latin typeface="Times New Roman" panose="02020603050405020304" pitchFamily="18" charset="0"/>
              <a:cs typeface="Times New Roman" panose="02020603050405020304" pitchFamily="18" charset="0"/>
            </a:endParaRPr>
          </a:p>
          <a:p>
            <a:pPr indent="-457200" algn="just" rtl="0">
              <a:spcBef>
                <a:spcPts val="1200"/>
              </a:spcBef>
              <a:spcAft>
                <a:spcPts val="1200"/>
              </a:spcAft>
            </a:pPr>
            <a:r>
              <a:rPr lang="en-US" sz="1200" b="0" i="0" u="none" strike="noStrike" dirty="0">
                <a:solidFill>
                  <a:schemeClr val="tx1"/>
                </a:solidFill>
                <a:effectLst/>
                <a:latin typeface="Times New Roman" panose="02020603050405020304" pitchFamily="18" charset="0"/>
                <a:cs typeface="Times New Roman" panose="02020603050405020304" pitchFamily="18" charset="0"/>
              </a:rPr>
              <a:t>Fereidooni, H., Frassetto, T., Miettinen, M., Sadeghi, A. R., &amp; Conti, M. (2017, July). Fitness trackers: fit for 	health but unfit for security and privacy. In </a:t>
            </a:r>
            <a:r>
              <a:rPr lang="en-US" sz="1200" b="0" i="1" u="none" strike="noStrike" dirty="0">
                <a:solidFill>
                  <a:schemeClr val="tx1"/>
                </a:solidFill>
                <a:effectLst/>
                <a:latin typeface="Times New Roman" panose="02020603050405020304" pitchFamily="18" charset="0"/>
                <a:cs typeface="Times New Roman" panose="02020603050405020304" pitchFamily="18" charset="0"/>
              </a:rPr>
              <a:t>2017 IEEE/ACM International Conference on 	Connected Health: Applications, Systems and Engineering Technologies (CHASE)</a:t>
            </a:r>
            <a:r>
              <a:rPr lang="en-US" sz="1200" b="0" i="0" u="none" strike="noStrike" dirty="0">
                <a:solidFill>
                  <a:schemeClr val="tx1"/>
                </a:solidFill>
                <a:effectLst/>
                <a:latin typeface="Times New Roman" panose="02020603050405020304" pitchFamily="18" charset="0"/>
                <a:cs typeface="Times New Roman" panose="02020603050405020304" pitchFamily="18" charset="0"/>
              </a:rPr>
              <a:t> (pp. 19-24). 	IEEE.</a:t>
            </a:r>
            <a:endParaRPr lang="en-US" sz="1200" b="0" dirty="0">
              <a:solidFill>
                <a:schemeClr val="tx1"/>
              </a:solidFill>
              <a:effectLst/>
              <a:latin typeface="Times New Roman" panose="02020603050405020304" pitchFamily="18" charset="0"/>
              <a:cs typeface="Times New Roman" panose="02020603050405020304" pitchFamily="18" charset="0"/>
            </a:endParaRPr>
          </a:p>
          <a:p>
            <a:pPr indent="-457200" algn="just" rtl="0">
              <a:spcBef>
                <a:spcPts val="1200"/>
              </a:spcBef>
              <a:spcAft>
                <a:spcPts val="1200"/>
              </a:spcAft>
            </a:pPr>
            <a:r>
              <a:rPr lang="en-US" sz="1200" b="0" i="0" u="none" strike="noStrike" dirty="0">
                <a:solidFill>
                  <a:schemeClr val="tx1"/>
                </a:solidFill>
                <a:effectLst/>
                <a:latin typeface="Times New Roman" panose="02020603050405020304" pitchFamily="18" charset="0"/>
                <a:cs typeface="Times New Roman" panose="02020603050405020304" pitchFamily="18" charset="0"/>
              </a:rPr>
              <a:t>Guo, L., Sharma, R., Yin, L., Lu, R., &amp; Rong, K. (2017). Automated competitor analysis using big data   	analytics: Evidence from the fitness mobile app business. </a:t>
            </a:r>
            <a:r>
              <a:rPr lang="en-US" sz="1200" b="0" i="1" u="none" strike="noStrike" dirty="0">
                <a:solidFill>
                  <a:schemeClr val="tx1"/>
                </a:solidFill>
                <a:effectLst/>
                <a:latin typeface="Times New Roman" panose="02020603050405020304" pitchFamily="18" charset="0"/>
                <a:cs typeface="Times New Roman" panose="02020603050405020304" pitchFamily="18" charset="0"/>
              </a:rPr>
              <a:t>Business Process Management 	Journal</a:t>
            </a:r>
            <a:r>
              <a:rPr lang="en-US" sz="1200" b="0" i="0" u="none" strike="noStrike" dirty="0">
                <a:solidFill>
                  <a:schemeClr val="tx1"/>
                </a:solidFill>
                <a:effectLst/>
                <a:latin typeface="Times New Roman" panose="02020603050405020304" pitchFamily="18" charset="0"/>
                <a:cs typeface="Times New Roman" panose="02020603050405020304" pitchFamily="18" charset="0"/>
              </a:rPr>
              <a:t>.</a:t>
            </a:r>
            <a:endParaRPr lang="en-US" sz="1200" b="0" dirty="0">
              <a:solidFill>
                <a:schemeClr val="tx1"/>
              </a:solidFill>
              <a:effectLst/>
              <a:latin typeface="Times New Roman" panose="02020603050405020304" pitchFamily="18" charset="0"/>
              <a:cs typeface="Times New Roman" panose="02020603050405020304" pitchFamily="18" charset="0"/>
            </a:endParaRPr>
          </a:p>
          <a:p>
            <a:pPr indent="-457200" algn="just" rtl="0">
              <a:spcBef>
                <a:spcPts val="1200"/>
              </a:spcBef>
              <a:spcAft>
                <a:spcPts val="1200"/>
              </a:spcAft>
            </a:pPr>
            <a:r>
              <a:rPr lang="en-US" sz="1200" b="0" i="0" u="none" strike="noStrike" dirty="0">
                <a:solidFill>
                  <a:schemeClr val="tx1"/>
                </a:solidFill>
                <a:effectLst/>
                <a:latin typeface="Times New Roman" panose="02020603050405020304" pitchFamily="18" charset="0"/>
                <a:cs typeface="Times New Roman" panose="02020603050405020304" pitchFamily="18" charset="0"/>
              </a:rPr>
              <a:t>Data source: Link-</a:t>
            </a:r>
            <a:r>
              <a:rPr lang="en-US" sz="1200" b="0" i="0" u="none" strike="noStrike" dirty="0">
                <a:solidFill>
                  <a:srgbClr val="FFFFFF"/>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US" sz="1200" b="0" i="0" u="sng" strike="noStrike" dirty="0">
                <a:solidFill>
                  <a:schemeClr val="tx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https://www.kaggle.com/datasets/stanley888cy/google-project-02</a:t>
            </a:r>
            <a:endParaRPr lang="en-US" sz="1200" b="0" dirty="0">
              <a:solidFill>
                <a:schemeClr val="tx1"/>
              </a:solidFill>
              <a:effectLst/>
              <a:latin typeface="Times New Roman" panose="02020603050405020304" pitchFamily="18" charset="0"/>
              <a:cs typeface="Times New Roman" panose="02020603050405020304" pitchFamily="18" charset="0"/>
            </a:endParaRPr>
          </a:p>
          <a:p>
            <a:br>
              <a:rPr lang="en-US" dirty="0"/>
            </a:br>
            <a:endParaRPr lang="en-US" dirty="0"/>
          </a:p>
        </p:txBody>
      </p:sp>
    </p:spTree>
    <p:extLst>
      <p:ext uri="{BB962C8B-B14F-4D97-AF65-F5344CB8AC3E}">
        <p14:creationId xmlns:p14="http://schemas.microsoft.com/office/powerpoint/2010/main" val="178226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4"/>
        <p:cNvGrpSpPr/>
        <p:nvPr/>
      </p:nvGrpSpPr>
      <p:grpSpPr>
        <a:xfrm>
          <a:off x="0" y="0"/>
          <a:ext cx="0" cy="0"/>
          <a:chOff x="0" y="0"/>
          <a:chExt cx="0" cy="0"/>
        </a:xfrm>
      </p:grpSpPr>
      <p:sp>
        <p:nvSpPr>
          <p:cNvPr id="235" name="Google Shape;235;p36"/>
          <p:cNvSpPr txBox="1">
            <a:spLocks noGrp="1"/>
          </p:cNvSpPr>
          <p:nvPr>
            <p:ph type="ctrTitle"/>
          </p:nvPr>
        </p:nvSpPr>
        <p:spPr>
          <a:xfrm>
            <a:off x="2458925" y="1942700"/>
            <a:ext cx="5970000" cy="218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THANK YOU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13" name="Google Shape;413;p5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Introduction</a:t>
            </a:r>
            <a:endParaRPr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F64FE668-B122-122D-BF5D-0C62F945D7F5}"/>
              </a:ext>
            </a:extLst>
          </p:cNvPr>
          <p:cNvSpPr txBox="1"/>
          <p:nvPr/>
        </p:nvSpPr>
        <p:spPr>
          <a:xfrm>
            <a:off x="513244" y="1265854"/>
            <a:ext cx="7970028" cy="3323987"/>
          </a:xfrm>
          <a:prstGeom prst="rect">
            <a:avLst/>
          </a:prstGeom>
          <a:noFill/>
        </p:spPr>
        <p:txBody>
          <a:bodyPr wrap="square">
            <a:spAutoFit/>
          </a:bodyPr>
          <a:lstStyle/>
          <a:p>
            <a:r>
              <a:rPr lang="en-US" sz="1400" dirty="0">
                <a:solidFill>
                  <a:schemeClr val="accent1"/>
                </a:solidFill>
              </a:rPr>
              <a:t>The evolution of technology has made it possible for users to collect multifaced information about their lifestyles and fitness routine.  </a:t>
            </a:r>
            <a:br>
              <a:rPr lang="en-US" sz="1400" dirty="0">
                <a:solidFill>
                  <a:schemeClr val="accent1"/>
                </a:solidFill>
              </a:rPr>
            </a:br>
            <a:br>
              <a:rPr lang="en-US" sz="1400" dirty="0">
                <a:solidFill>
                  <a:schemeClr val="accent1"/>
                </a:solidFill>
              </a:rPr>
            </a:br>
            <a:r>
              <a:rPr lang="en-US" sz="1400" dirty="0">
                <a:solidFill>
                  <a:schemeClr val="accent1"/>
                </a:solidFill>
              </a:rPr>
              <a:t>Wearable fitness and health monitoring gadgets have grown in popularity and have become one of the fastest-growing segments of the smart device market.</a:t>
            </a:r>
            <a:br>
              <a:rPr lang="en-US" sz="1400" dirty="0">
                <a:solidFill>
                  <a:schemeClr val="accent1"/>
                </a:solidFill>
              </a:rPr>
            </a:br>
            <a:br>
              <a:rPr lang="en-US" sz="1400" dirty="0">
                <a:solidFill>
                  <a:schemeClr val="accent1"/>
                </a:solidFill>
              </a:rPr>
            </a:br>
            <a:r>
              <a:rPr lang="en-US" sz="1400" dirty="0">
                <a:solidFill>
                  <a:schemeClr val="accent1"/>
                </a:solidFill>
              </a:rPr>
              <a:t>Fitness applications for smartphones have grown highly popular among fitness fanatics and the general public. The evolution of technology has made it possible for users to collect multifaced information about their lifestyles and fitness routine.  </a:t>
            </a:r>
            <a:br>
              <a:rPr lang="en-US" sz="1400" dirty="0">
                <a:solidFill>
                  <a:schemeClr val="accent1"/>
                </a:solidFill>
              </a:rPr>
            </a:br>
            <a:br>
              <a:rPr lang="en-US" sz="1400" dirty="0">
                <a:solidFill>
                  <a:schemeClr val="accent1"/>
                </a:solidFill>
              </a:rPr>
            </a:br>
            <a:r>
              <a:rPr lang="en-US" sz="1400" dirty="0">
                <a:solidFill>
                  <a:schemeClr val="accent1"/>
                </a:solidFill>
              </a:rPr>
              <a:t>Wearable fitness and health monitoring gadgets have grown in popularity and have become one of the fastest-growing segments of the smart device market.</a:t>
            </a:r>
            <a:br>
              <a:rPr lang="en-US" sz="1400" dirty="0">
                <a:solidFill>
                  <a:schemeClr val="accent1"/>
                </a:solidFill>
              </a:rPr>
            </a:br>
            <a:br>
              <a:rPr lang="en-US" sz="1400" dirty="0">
                <a:solidFill>
                  <a:schemeClr val="accent1"/>
                </a:solidFill>
              </a:rPr>
            </a:br>
            <a:r>
              <a:rPr lang="en-US" sz="1400" dirty="0">
                <a:solidFill>
                  <a:schemeClr val="accent1"/>
                </a:solidFill>
              </a:rPr>
              <a:t>Fitness applications for smartphones have grown highly popular among fitness fanatics and the general public.</a:t>
            </a:r>
            <a:endParaRPr lang="en-US" dirty="0">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2" name="TextBox 31">
            <a:extLst>
              <a:ext uri="{FF2B5EF4-FFF2-40B4-BE49-F238E27FC236}">
                <a16:creationId xmlns:a16="http://schemas.microsoft.com/office/drawing/2014/main" id="{6AF74C1E-1D84-E64D-CBF2-7F0312AC4FA7}"/>
              </a:ext>
            </a:extLst>
          </p:cNvPr>
          <p:cNvSpPr txBox="1"/>
          <p:nvPr/>
        </p:nvSpPr>
        <p:spPr>
          <a:xfrm>
            <a:off x="53094" y="436464"/>
            <a:ext cx="9037811" cy="4801314"/>
          </a:xfrm>
          <a:prstGeom prst="rect">
            <a:avLst/>
          </a:prstGeom>
          <a:noFill/>
        </p:spPr>
        <p:txBody>
          <a:bodyPr wrap="square">
            <a:spAutoFit/>
          </a:bodyPr>
          <a:lstStyle/>
          <a:p>
            <a:r>
              <a:rPr lang="en-US" sz="1400" b="1" dirty="0">
                <a:solidFill>
                  <a:schemeClr val="accent2"/>
                </a:solidFill>
              </a:rPr>
              <a:t>OBJECTIVE</a:t>
            </a:r>
          </a:p>
          <a:p>
            <a:r>
              <a:rPr lang="en-US" sz="1400" dirty="0">
                <a:solidFill>
                  <a:schemeClr val="accent2"/>
                </a:solidFill>
              </a:rPr>
              <a:t>Our goal of this project is to identify any trends in smart device usage and to understand how these trends apply to Bellabeat customers and influence Bellabeat marketing strategy.</a:t>
            </a:r>
          </a:p>
          <a:p>
            <a:endParaRPr lang="en-US" sz="1400" dirty="0">
              <a:solidFill>
                <a:schemeClr val="accent2"/>
              </a:solidFill>
            </a:endParaRPr>
          </a:p>
          <a:p>
            <a:pPr marL="0" indent="0">
              <a:buNone/>
            </a:pPr>
            <a:r>
              <a:rPr lang="en-US" sz="1600" b="1" dirty="0">
                <a:solidFill>
                  <a:schemeClr val="accent2"/>
                </a:solidFill>
              </a:rPr>
              <a:t>ASSUMPTIONS</a:t>
            </a:r>
          </a:p>
          <a:p>
            <a:pPr marL="0" indent="0">
              <a:buNone/>
            </a:pPr>
            <a:endParaRPr lang="en-US" sz="1600" b="1" dirty="0">
              <a:solidFill>
                <a:schemeClr val="accent2"/>
              </a:solidFill>
            </a:endParaRPr>
          </a:p>
          <a:p>
            <a:r>
              <a:rPr lang="en-US" sz="1400" dirty="0">
                <a:solidFill>
                  <a:schemeClr val="accent2"/>
                </a:solidFill>
              </a:rPr>
              <a:t>"Distance" will be interpreted as the meter length detected by the device's GPS system, not as human input</a:t>
            </a:r>
          </a:p>
          <a:p>
            <a:r>
              <a:rPr lang="en-US" sz="1400" dirty="0">
                <a:solidFill>
                  <a:schemeClr val="accent2"/>
                </a:solidFill>
              </a:rPr>
              <a:t>"Time" shall be taken to refer to the minute period during which the user is wearing the gadget. Each recorded day, it is believed that users will wear the gadget for 24 hours.</a:t>
            </a:r>
          </a:p>
          <a:p>
            <a:r>
              <a:rPr lang="en-US" sz="1400" dirty="0">
                <a:solidFill>
                  <a:schemeClr val="accent2"/>
                </a:solidFill>
              </a:rPr>
              <a:t>The term "steps" refers to the number of steps taken while walking. It refers to the degree of difficulty associated with activities or exercises, in the study’s view. As a result, the exercise will be more active, resulting in a higher step count.</a:t>
            </a:r>
          </a:p>
          <a:p>
            <a:r>
              <a:rPr lang="en-US" sz="1400" dirty="0">
                <a:solidFill>
                  <a:schemeClr val="accent2"/>
                </a:solidFill>
              </a:rPr>
              <a:t>The term "calories" refers to the amount of energy consumed during a specified time period.</a:t>
            </a:r>
          </a:p>
          <a:p>
            <a:r>
              <a:rPr lang="en-US" sz="1400" dirty="0">
                <a:solidFill>
                  <a:schemeClr val="accent2"/>
                </a:solidFill>
              </a:rPr>
              <a:t>The terms "Very active," "Fairly active," "Lightly active," and "Sedentary" are used to categorize activity according to exercise intensity. The degree of activity increases in intensity from "Sedentary" to "Lightly active" to "Fairly active" to "Very active".</a:t>
            </a:r>
          </a:p>
          <a:p>
            <a:endParaRPr lang="en-US" sz="1400" dirty="0">
              <a:solidFill>
                <a:schemeClr val="accent2"/>
              </a:solidFill>
            </a:endParaRPr>
          </a:p>
          <a:p>
            <a:pPr marL="0" indent="0">
              <a:buNone/>
            </a:pPr>
            <a:r>
              <a:rPr lang="en-US" sz="1600" b="1" dirty="0">
                <a:solidFill>
                  <a:schemeClr val="accent2"/>
                </a:solidFill>
              </a:rPr>
              <a:t>HYPOTHESIS:</a:t>
            </a:r>
          </a:p>
          <a:p>
            <a:pPr marL="0" indent="0">
              <a:buNone/>
            </a:pPr>
            <a:endParaRPr lang="en-US" sz="1600" b="1" dirty="0">
              <a:solidFill>
                <a:schemeClr val="accent2"/>
              </a:solidFill>
            </a:endParaRPr>
          </a:p>
          <a:p>
            <a:pPr marL="0" indent="0">
              <a:buNone/>
            </a:pPr>
            <a:r>
              <a:rPr lang="en-US" sz="1600" dirty="0">
                <a:solidFill>
                  <a:schemeClr val="accent2"/>
                </a:solidFill>
              </a:rPr>
              <a:t>Null Hypothesis:   There is no association between daily activities and calories burnt.</a:t>
            </a:r>
          </a:p>
          <a:p>
            <a:pPr marL="0" indent="0">
              <a:buNone/>
            </a:pPr>
            <a:r>
              <a:rPr lang="en-US" sz="1600" dirty="0">
                <a:solidFill>
                  <a:schemeClr val="accent2"/>
                </a:solidFill>
              </a:rPr>
              <a:t>Alternate hypothesis:  There is an association between daily activities and calories burnt.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1"/>
        <p:cNvGrpSpPr/>
        <p:nvPr/>
      </p:nvGrpSpPr>
      <p:grpSpPr>
        <a:xfrm>
          <a:off x="0" y="0"/>
          <a:ext cx="0" cy="0"/>
          <a:chOff x="0" y="0"/>
          <a:chExt cx="0" cy="0"/>
        </a:xfrm>
      </p:grpSpPr>
      <p:sp>
        <p:nvSpPr>
          <p:cNvPr id="11" name="TextBox 10">
            <a:extLst>
              <a:ext uri="{FF2B5EF4-FFF2-40B4-BE49-F238E27FC236}">
                <a16:creationId xmlns:a16="http://schemas.microsoft.com/office/drawing/2014/main" id="{7C8C50B0-0FB8-49A6-9A4D-829CAAF34618}"/>
              </a:ext>
            </a:extLst>
          </p:cNvPr>
          <p:cNvSpPr txBox="1"/>
          <p:nvPr/>
        </p:nvSpPr>
        <p:spPr>
          <a:xfrm>
            <a:off x="519143" y="1125568"/>
            <a:ext cx="7722256" cy="2893100"/>
          </a:xfrm>
          <a:prstGeom prst="rect">
            <a:avLst/>
          </a:prstGeom>
          <a:noFill/>
        </p:spPr>
        <p:txBody>
          <a:bodyPr wrap="square">
            <a:spAutoFit/>
          </a:bodyPr>
          <a:lstStyle/>
          <a:p>
            <a:endParaRPr lang="en-US" dirty="0">
              <a:solidFill>
                <a:schemeClr val="tx1"/>
              </a:solidFill>
            </a:endParaRPr>
          </a:p>
          <a:p>
            <a:r>
              <a:rPr lang="en-US" dirty="0">
                <a:solidFill>
                  <a:schemeClr val="tx1"/>
                </a:solidFill>
              </a:rPr>
              <a:t>DATASET</a:t>
            </a:r>
          </a:p>
          <a:p>
            <a:endParaRPr lang="en-US" dirty="0">
              <a:solidFill>
                <a:schemeClr val="tx1"/>
              </a:solidFill>
            </a:endParaRPr>
          </a:p>
          <a:p>
            <a:r>
              <a:rPr lang="en-US" dirty="0">
                <a:solidFill>
                  <a:schemeClr val="tx1"/>
                </a:solidFill>
              </a:rPr>
              <a:t>These data sets were generated by 30 respondents' own fitness trackers between December 3 and December 5, 2016, as part of a distributed survey conducted through Amazon Mechanical Turk.</a:t>
            </a:r>
          </a:p>
          <a:p>
            <a:r>
              <a:rPr lang="en-US" dirty="0">
                <a:solidFill>
                  <a:schemeClr val="tx1"/>
                </a:solidFill>
              </a:rPr>
              <a:t>Data about users' daily activity, steps, and heart rate is gathered, and this information can be used to explore and evaluate their actions.</a:t>
            </a:r>
          </a:p>
          <a:p>
            <a:r>
              <a:rPr lang="en-US" dirty="0">
                <a:solidFill>
                  <a:schemeClr val="tx1"/>
                </a:solidFill>
              </a:rPr>
              <a:t>The data set consists of four separate CSV files. The CSV files are 1. Daily activity, 2. Hourly calories, 3. Hourly steps, 4. Sleep Day.</a:t>
            </a:r>
          </a:p>
          <a:p>
            <a:endParaRPr lang="en-US" dirty="0">
              <a:solidFill>
                <a:schemeClr val="tx1"/>
              </a:solidFill>
            </a:endParaRPr>
          </a:p>
          <a:p>
            <a:pPr marL="0" indent="0">
              <a:buNone/>
            </a:pPr>
            <a:r>
              <a:rPr lang="en-US" dirty="0">
                <a:solidFill>
                  <a:schemeClr val="tx1"/>
                </a:solidFill>
              </a:rPr>
              <a:t>LINK:</a:t>
            </a:r>
          </a:p>
          <a:p>
            <a:pPr marL="0" indent="0">
              <a:buNone/>
            </a:pPr>
            <a:r>
              <a:rPr lang="en-US" dirty="0">
                <a:solidFill>
                  <a:schemeClr val="tx1"/>
                </a:solidFill>
              </a:rPr>
              <a:t>https://www.kaggle.com/datasets/stanley888cy/google-project-02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1E0835-6121-75BC-5A6B-85F4A2904AAE}"/>
              </a:ext>
            </a:extLst>
          </p:cNvPr>
          <p:cNvPicPr>
            <a:picLocks noChangeAspect="1"/>
          </p:cNvPicPr>
          <p:nvPr/>
        </p:nvPicPr>
        <p:blipFill>
          <a:blip r:embed="rId2"/>
          <a:stretch>
            <a:fillRect/>
          </a:stretch>
        </p:blipFill>
        <p:spPr>
          <a:xfrm>
            <a:off x="175492" y="267856"/>
            <a:ext cx="3293330" cy="2426433"/>
          </a:xfrm>
          <a:prstGeom prst="rect">
            <a:avLst/>
          </a:prstGeom>
        </p:spPr>
      </p:pic>
      <p:pic>
        <p:nvPicPr>
          <p:cNvPr id="4" name="chart">
            <a:extLst>
              <a:ext uri="{FF2B5EF4-FFF2-40B4-BE49-F238E27FC236}">
                <a16:creationId xmlns:a16="http://schemas.microsoft.com/office/drawing/2014/main" id="{FADBDC3B-DE61-57BC-3039-0E78D4AA3BC9}"/>
              </a:ext>
            </a:extLst>
          </p:cNvPr>
          <p:cNvPicPr>
            <a:picLocks noChangeAspect="1"/>
          </p:cNvPicPr>
          <p:nvPr/>
        </p:nvPicPr>
        <p:blipFill>
          <a:blip r:embed="rId3"/>
          <a:stretch>
            <a:fillRect/>
          </a:stretch>
        </p:blipFill>
        <p:spPr>
          <a:xfrm>
            <a:off x="175492" y="2694290"/>
            <a:ext cx="3293330" cy="1922078"/>
          </a:xfrm>
          <a:prstGeom prst="rect">
            <a:avLst/>
          </a:prstGeom>
        </p:spPr>
      </p:pic>
      <p:sp>
        <p:nvSpPr>
          <p:cNvPr id="5" name="Rectangle 4">
            <a:extLst>
              <a:ext uri="{FF2B5EF4-FFF2-40B4-BE49-F238E27FC236}">
                <a16:creationId xmlns:a16="http://schemas.microsoft.com/office/drawing/2014/main" id="{E5D54C70-93DC-A536-8763-EBAFE29EF003}"/>
              </a:ext>
            </a:extLst>
          </p:cNvPr>
          <p:cNvSpPr/>
          <p:nvPr/>
        </p:nvSpPr>
        <p:spPr>
          <a:xfrm>
            <a:off x="6418495" y="1252725"/>
            <a:ext cx="1840599" cy="336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 COLLECTION</a:t>
            </a:r>
          </a:p>
        </p:txBody>
      </p:sp>
      <p:sp>
        <p:nvSpPr>
          <p:cNvPr id="6" name="Rectangle 5">
            <a:extLst>
              <a:ext uri="{FF2B5EF4-FFF2-40B4-BE49-F238E27FC236}">
                <a16:creationId xmlns:a16="http://schemas.microsoft.com/office/drawing/2014/main" id="{D31D8818-B778-BD8B-3E6F-9975C6C84978}"/>
              </a:ext>
            </a:extLst>
          </p:cNvPr>
          <p:cNvSpPr/>
          <p:nvPr/>
        </p:nvSpPr>
        <p:spPr>
          <a:xfrm>
            <a:off x="6418495" y="1790487"/>
            <a:ext cx="1840599" cy="336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CLEANING</a:t>
            </a:r>
          </a:p>
        </p:txBody>
      </p:sp>
      <p:sp>
        <p:nvSpPr>
          <p:cNvPr id="8" name="Rectangle 7">
            <a:extLst>
              <a:ext uri="{FF2B5EF4-FFF2-40B4-BE49-F238E27FC236}">
                <a16:creationId xmlns:a16="http://schemas.microsoft.com/office/drawing/2014/main" id="{F98A8A7A-4F71-9138-16A1-61605BB92B5C}"/>
              </a:ext>
            </a:extLst>
          </p:cNvPr>
          <p:cNvSpPr/>
          <p:nvPr/>
        </p:nvSpPr>
        <p:spPr>
          <a:xfrm>
            <a:off x="6418495" y="2328249"/>
            <a:ext cx="1840599" cy="336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NORMALITY</a:t>
            </a:r>
          </a:p>
        </p:txBody>
      </p:sp>
      <p:sp>
        <p:nvSpPr>
          <p:cNvPr id="9" name="Rectangle 8">
            <a:extLst>
              <a:ext uri="{FF2B5EF4-FFF2-40B4-BE49-F238E27FC236}">
                <a16:creationId xmlns:a16="http://schemas.microsoft.com/office/drawing/2014/main" id="{18961F6A-D84F-CEB4-1D09-1401EAB572F8}"/>
              </a:ext>
            </a:extLst>
          </p:cNvPr>
          <p:cNvSpPr/>
          <p:nvPr/>
        </p:nvSpPr>
        <p:spPr>
          <a:xfrm>
            <a:off x="6406693" y="2904601"/>
            <a:ext cx="1840599" cy="336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CORRELATION</a:t>
            </a:r>
          </a:p>
        </p:txBody>
      </p:sp>
      <p:sp>
        <p:nvSpPr>
          <p:cNvPr id="10" name="Rectangle 9">
            <a:extLst>
              <a:ext uri="{FF2B5EF4-FFF2-40B4-BE49-F238E27FC236}">
                <a16:creationId xmlns:a16="http://schemas.microsoft.com/office/drawing/2014/main" id="{D677CF2B-BDF1-7BD8-B111-FB2FE9C7DCAE}"/>
              </a:ext>
            </a:extLst>
          </p:cNvPr>
          <p:cNvSpPr/>
          <p:nvPr/>
        </p:nvSpPr>
        <p:spPr>
          <a:xfrm>
            <a:off x="6406694" y="3509746"/>
            <a:ext cx="1840599" cy="336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STATISTICAL ANALYSIS</a:t>
            </a:r>
          </a:p>
        </p:txBody>
      </p:sp>
      <p:sp>
        <p:nvSpPr>
          <p:cNvPr id="11" name="Rectangle 10">
            <a:extLst>
              <a:ext uri="{FF2B5EF4-FFF2-40B4-BE49-F238E27FC236}">
                <a16:creationId xmlns:a16="http://schemas.microsoft.com/office/drawing/2014/main" id="{36FF0428-CF34-4A28-5EDB-7B5524FC14B7}"/>
              </a:ext>
            </a:extLst>
          </p:cNvPr>
          <p:cNvSpPr/>
          <p:nvPr/>
        </p:nvSpPr>
        <p:spPr>
          <a:xfrm>
            <a:off x="6418496" y="4078606"/>
            <a:ext cx="1840599" cy="336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REGRESSION ANALYSIS</a:t>
            </a:r>
          </a:p>
        </p:txBody>
      </p:sp>
      <p:sp>
        <p:nvSpPr>
          <p:cNvPr id="12" name="Rectangle 11">
            <a:extLst>
              <a:ext uri="{FF2B5EF4-FFF2-40B4-BE49-F238E27FC236}">
                <a16:creationId xmlns:a16="http://schemas.microsoft.com/office/drawing/2014/main" id="{2DE3E38D-B34E-83D9-E176-8BA7F0B3C793}"/>
              </a:ext>
            </a:extLst>
          </p:cNvPr>
          <p:cNvSpPr/>
          <p:nvPr/>
        </p:nvSpPr>
        <p:spPr>
          <a:xfrm>
            <a:off x="6418497" y="4616368"/>
            <a:ext cx="1840599" cy="336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VISUALISATION</a:t>
            </a:r>
          </a:p>
        </p:txBody>
      </p:sp>
      <p:sp>
        <p:nvSpPr>
          <p:cNvPr id="13" name="Rectangle 12">
            <a:extLst>
              <a:ext uri="{FF2B5EF4-FFF2-40B4-BE49-F238E27FC236}">
                <a16:creationId xmlns:a16="http://schemas.microsoft.com/office/drawing/2014/main" id="{1CB84B3C-5E77-172F-2D8F-12E678437755}"/>
              </a:ext>
            </a:extLst>
          </p:cNvPr>
          <p:cNvSpPr/>
          <p:nvPr/>
        </p:nvSpPr>
        <p:spPr>
          <a:xfrm>
            <a:off x="5456903" y="527536"/>
            <a:ext cx="3293330" cy="456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METHODOLOGY</a:t>
            </a:r>
          </a:p>
        </p:txBody>
      </p:sp>
    </p:spTree>
    <p:extLst>
      <p:ext uri="{BB962C8B-B14F-4D97-AF65-F5344CB8AC3E}">
        <p14:creationId xmlns:p14="http://schemas.microsoft.com/office/powerpoint/2010/main" val="810360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0A9C4-91C1-DDF5-74FD-0FE3DB1EA650}"/>
              </a:ext>
            </a:extLst>
          </p:cNvPr>
          <p:cNvSpPr>
            <a:spLocks noGrp="1"/>
          </p:cNvSpPr>
          <p:nvPr>
            <p:ph type="title"/>
          </p:nvPr>
        </p:nvSpPr>
        <p:spPr>
          <a:xfrm>
            <a:off x="720000" y="250346"/>
            <a:ext cx="7704000" cy="572700"/>
          </a:xfrm>
        </p:spPr>
        <p:txBody>
          <a:bodyPr/>
          <a:lstStyle/>
          <a:p>
            <a:r>
              <a:rPr lang="en-US" dirty="0"/>
              <a:t>DATA CLEANING</a:t>
            </a:r>
            <a:br>
              <a:rPr lang="en-US" dirty="0"/>
            </a:br>
            <a:endParaRPr lang="en-US" dirty="0"/>
          </a:p>
        </p:txBody>
      </p:sp>
      <p:pic>
        <p:nvPicPr>
          <p:cNvPr id="3" name="Picture 2">
            <a:extLst>
              <a:ext uri="{FF2B5EF4-FFF2-40B4-BE49-F238E27FC236}">
                <a16:creationId xmlns:a16="http://schemas.microsoft.com/office/drawing/2014/main" id="{BE0F08AD-3B14-C20F-5DB8-8DFC99783458}"/>
              </a:ext>
            </a:extLst>
          </p:cNvPr>
          <p:cNvPicPr>
            <a:picLocks noChangeAspect="1"/>
          </p:cNvPicPr>
          <p:nvPr/>
        </p:nvPicPr>
        <p:blipFill>
          <a:blip r:embed="rId2"/>
          <a:stretch>
            <a:fillRect/>
          </a:stretch>
        </p:blipFill>
        <p:spPr>
          <a:xfrm>
            <a:off x="471298" y="731376"/>
            <a:ext cx="8111175" cy="2047220"/>
          </a:xfrm>
          <a:prstGeom prst="rect">
            <a:avLst/>
          </a:prstGeom>
        </p:spPr>
      </p:pic>
      <p:pic>
        <p:nvPicPr>
          <p:cNvPr id="4" name="Picture 3">
            <a:extLst>
              <a:ext uri="{FF2B5EF4-FFF2-40B4-BE49-F238E27FC236}">
                <a16:creationId xmlns:a16="http://schemas.microsoft.com/office/drawing/2014/main" id="{11FD90AE-9FF7-892E-2EC2-089898FC01B0}"/>
              </a:ext>
            </a:extLst>
          </p:cNvPr>
          <p:cNvPicPr>
            <a:picLocks noChangeAspect="1"/>
          </p:cNvPicPr>
          <p:nvPr/>
        </p:nvPicPr>
        <p:blipFill>
          <a:blip r:embed="rId3"/>
          <a:stretch>
            <a:fillRect/>
          </a:stretch>
        </p:blipFill>
        <p:spPr>
          <a:xfrm>
            <a:off x="471298" y="2872986"/>
            <a:ext cx="8127135" cy="2094271"/>
          </a:xfrm>
          <a:prstGeom prst="rect">
            <a:avLst/>
          </a:prstGeom>
        </p:spPr>
      </p:pic>
    </p:spTree>
    <p:extLst>
      <p:ext uri="{BB962C8B-B14F-4D97-AF65-F5344CB8AC3E}">
        <p14:creationId xmlns:p14="http://schemas.microsoft.com/office/powerpoint/2010/main" val="3791521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9">
            <a:extLst>
              <a:ext uri="{FF2B5EF4-FFF2-40B4-BE49-F238E27FC236}">
                <a16:creationId xmlns:a16="http://schemas.microsoft.com/office/drawing/2014/main" id="{97E30060-A9B2-EC26-5C18-C13A397A239D}"/>
              </a:ext>
            </a:extLst>
          </p:cNvPr>
          <p:cNvPicPr>
            <a:picLocks noGrp="1" noChangeAspect="1"/>
          </p:cNvPicPr>
          <p:nvPr>
            <p:ph idx="1"/>
          </p:nvPr>
        </p:nvPicPr>
        <p:blipFill>
          <a:blip r:embed="rId2"/>
          <a:stretch>
            <a:fillRect/>
          </a:stretch>
        </p:blipFill>
        <p:spPr>
          <a:xfrm>
            <a:off x="600025" y="1343088"/>
            <a:ext cx="4806763" cy="2733962"/>
          </a:xfrm>
        </p:spPr>
      </p:pic>
      <p:pic>
        <p:nvPicPr>
          <p:cNvPr id="4" name="Content Placeholder 9">
            <a:extLst>
              <a:ext uri="{FF2B5EF4-FFF2-40B4-BE49-F238E27FC236}">
                <a16:creationId xmlns:a16="http://schemas.microsoft.com/office/drawing/2014/main" id="{E3240B95-1567-2DE3-32D5-1714C86B2C29}"/>
              </a:ext>
            </a:extLst>
          </p:cNvPr>
          <p:cNvPicPr>
            <a:picLocks noChangeAspect="1"/>
          </p:cNvPicPr>
          <p:nvPr/>
        </p:nvPicPr>
        <p:blipFill>
          <a:blip r:embed="rId2"/>
          <a:stretch>
            <a:fillRect/>
          </a:stretch>
        </p:blipFill>
        <p:spPr>
          <a:xfrm>
            <a:off x="435439" y="533269"/>
            <a:ext cx="3498836" cy="1990047"/>
          </a:xfrm>
          <a:prstGeom prst="rect">
            <a:avLst/>
          </a:prstGeom>
        </p:spPr>
      </p:pic>
      <p:pic>
        <p:nvPicPr>
          <p:cNvPr id="5" name="Picture 4">
            <a:extLst>
              <a:ext uri="{FF2B5EF4-FFF2-40B4-BE49-F238E27FC236}">
                <a16:creationId xmlns:a16="http://schemas.microsoft.com/office/drawing/2014/main" id="{8FB29830-2FCB-26A6-5F67-D22489F3A313}"/>
              </a:ext>
            </a:extLst>
          </p:cNvPr>
          <p:cNvPicPr>
            <a:picLocks noChangeAspect="1"/>
          </p:cNvPicPr>
          <p:nvPr/>
        </p:nvPicPr>
        <p:blipFill>
          <a:blip r:embed="rId3"/>
          <a:stretch>
            <a:fillRect/>
          </a:stretch>
        </p:blipFill>
        <p:spPr>
          <a:xfrm>
            <a:off x="4861067" y="2396819"/>
            <a:ext cx="3340645" cy="2133886"/>
          </a:xfrm>
          <a:prstGeom prst="rect">
            <a:avLst/>
          </a:prstGeom>
        </p:spPr>
      </p:pic>
      <p:sp>
        <p:nvSpPr>
          <p:cNvPr id="7" name="TextBox 6">
            <a:extLst>
              <a:ext uri="{FF2B5EF4-FFF2-40B4-BE49-F238E27FC236}">
                <a16:creationId xmlns:a16="http://schemas.microsoft.com/office/drawing/2014/main" id="{5FAC8A02-9F6F-2139-BF9F-DC9D011DDFF6}"/>
              </a:ext>
            </a:extLst>
          </p:cNvPr>
          <p:cNvSpPr txBox="1"/>
          <p:nvPr/>
        </p:nvSpPr>
        <p:spPr>
          <a:xfrm>
            <a:off x="4315378" y="533269"/>
            <a:ext cx="4572000" cy="1384995"/>
          </a:xfrm>
          <a:prstGeom prst="rect">
            <a:avLst/>
          </a:prstGeom>
          <a:noFill/>
        </p:spPr>
        <p:txBody>
          <a:bodyPr wrap="square">
            <a:spAutoFit/>
          </a:bodyPr>
          <a:lstStyle/>
          <a:p>
            <a:endParaRPr lang="en-US" dirty="0">
              <a:solidFill>
                <a:schemeClr val="tx1"/>
              </a:solidFill>
            </a:endParaRPr>
          </a:p>
          <a:p>
            <a:pPr algn="ctr"/>
            <a:r>
              <a:rPr lang="en-US" dirty="0">
                <a:solidFill>
                  <a:schemeClr val="tx1"/>
                </a:solidFill>
              </a:rPr>
              <a:t>NORMALITY</a:t>
            </a:r>
          </a:p>
          <a:p>
            <a:pPr algn="ctr"/>
            <a:endParaRPr lang="en-US" dirty="0">
              <a:solidFill>
                <a:schemeClr val="tx1"/>
              </a:solidFill>
            </a:endParaRPr>
          </a:p>
          <a:p>
            <a:r>
              <a:rPr lang="en-US" dirty="0">
                <a:solidFill>
                  <a:schemeClr val="tx1"/>
                </a:solidFill>
              </a:rPr>
              <a:t>No predictors in the data set are having normally distributed data. Almost all the predictors are having positively skewed data</a:t>
            </a:r>
          </a:p>
        </p:txBody>
      </p:sp>
      <p:sp>
        <p:nvSpPr>
          <p:cNvPr id="9" name="TextBox 8">
            <a:extLst>
              <a:ext uri="{FF2B5EF4-FFF2-40B4-BE49-F238E27FC236}">
                <a16:creationId xmlns:a16="http://schemas.microsoft.com/office/drawing/2014/main" id="{559C4E36-C75E-71E1-1A95-20AF14A3E707}"/>
              </a:ext>
            </a:extLst>
          </p:cNvPr>
          <p:cNvSpPr txBox="1"/>
          <p:nvPr/>
        </p:nvSpPr>
        <p:spPr>
          <a:xfrm>
            <a:off x="191729" y="2710069"/>
            <a:ext cx="4572000" cy="1315425"/>
          </a:xfrm>
          <a:prstGeom prst="rect">
            <a:avLst/>
          </a:prstGeom>
          <a:noFill/>
        </p:spPr>
        <p:txBody>
          <a:bodyPr wrap="square">
            <a:spAutoFit/>
          </a:bodyPr>
          <a:lstStyle/>
          <a:p>
            <a:pPr marL="0" marR="0" algn="just">
              <a:lnSpc>
                <a:spcPct val="115000"/>
              </a:lnSpc>
              <a:spcBef>
                <a:spcPts val="0"/>
              </a:spcBef>
              <a:spcAft>
                <a:spcPts val="1000"/>
              </a:spcAft>
            </a:pPr>
            <a:r>
              <a:rPr lang="en-US" sz="14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normality assumptions for the calorie residuals were checked using the quantile plots, there is close conformity to the normal distribution of residuals as shown by the Q-Q norm plots since residuals are consistent with the predicted quantiles line.</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00769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cxnSp>
        <p:nvCxnSpPr>
          <p:cNvPr id="284" name="Google Shape;284;p39"/>
          <p:cNvCxnSpPr/>
          <p:nvPr/>
        </p:nvCxnSpPr>
        <p:spPr>
          <a:xfrm>
            <a:off x="720150" y="443531"/>
            <a:ext cx="7703700" cy="0"/>
          </a:xfrm>
          <a:prstGeom prst="straightConnector1">
            <a:avLst/>
          </a:prstGeom>
          <a:noFill/>
          <a:ln w="9525" cap="flat" cmpd="sng">
            <a:solidFill>
              <a:schemeClr val="dk1"/>
            </a:solidFill>
            <a:prstDash val="solid"/>
            <a:round/>
            <a:headEnd type="none" w="med" len="med"/>
            <a:tailEnd type="none" w="med" len="med"/>
          </a:ln>
        </p:spPr>
      </p:cxnSp>
      <p:pic>
        <p:nvPicPr>
          <p:cNvPr id="7" name="Content Placeholder 5">
            <a:extLst>
              <a:ext uri="{FF2B5EF4-FFF2-40B4-BE49-F238E27FC236}">
                <a16:creationId xmlns:a16="http://schemas.microsoft.com/office/drawing/2014/main" id="{A6ED39FE-BC10-7E50-9CC1-DADF7A672366}"/>
              </a:ext>
            </a:extLst>
          </p:cNvPr>
          <p:cNvPicPr>
            <a:picLocks noChangeAspect="1"/>
          </p:cNvPicPr>
          <p:nvPr/>
        </p:nvPicPr>
        <p:blipFill>
          <a:blip r:embed="rId4"/>
          <a:stretch>
            <a:fillRect/>
          </a:stretch>
        </p:blipFill>
        <p:spPr>
          <a:xfrm>
            <a:off x="4366119" y="598752"/>
            <a:ext cx="4324949" cy="3082443"/>
          </a:xfrm>
          <a:prstGeom prst="rect">
            <a:avLst/>
          </a:prstGeom>
          <a:noFill/>
          <a:ln>
            <a:noFill/>
          </a:ln>
        </p:spPr>
      </p:pic>
      <p:sp>
        <p:nvSpPr>
          <p:cNvPr id="17" name="TextBox 16">
            <a:extLst>
              <a:ext uri="{FF2B5EF4-FFF2-40B4-BE49-F238E27FC236}">
                <a16:creationId xmlns:a16="http://schemas.microsoft.com/office/drawing/2014/main" id="{0410775B-2383-3AFD-BC26-B8C30066DD29}"/>
              </a:ext>
            </a:extLst>
          </p:cNvPr>
          <p:cNvSpPr txBox="1"/>
          <p:nvPr/>
        </p:nvSpPr>
        <p:spPr>
          <a:xfrm>
            <a:off x="206476" y="1742208"/>
            <a:ext cx="3887675" cy="2462213"/>
          </a:xfrm>
          <a:prstGeom prst="rect">
            <a:avLst/>
          </a:prstGeom>
          <a:noFill/>
        </p:spPr>
        <p:txBody>
          <a:bodyPr wrap="square">
            <a:spAutoFit/>
          </a:bodyPr>
          <a:lstStyle/>
          <a:p>
            <a:r>
              <a:rPr lang="en-US">
                <a:solidFill>
                  <a:schemeClr val="tx1"/>
                </a:solidFill>
              </a:rPr>
              <a:t>Here from the correlation matrix, we can observe that FairlyActiveMinutes and ModeratelyActiveDistance have the highest positive correlation and LightlyActiveMinutes and LightlyActiveDistance have a highly positive correlation followed by VeryActiveMinutes and VeryActiveDistance with a correlation value of 0.83.</a:t>
            </a:r>
          </a:p>
          <a:p>
            <a:endParaRPr lang="en-US">
              <a:solidFill>
                <a:schemeClr val="tx1"/>
              </a:solidFill>
            </a:endParaRPr>
          </a:p>
          <a:p>
            <a:r>
              <a:rPr lang="en-US">
                <a:solidFill>
                  <a:schemeClr val="tx1"/>
                </a:solidFill>
              </a:rPr>
              <a:t>SedentaryMinutes and LightlyActiveMinutes are moderately negatively correlated.</a:t>
            </a:r>
            <a:endParaRPr lang="en-US" dirty="0">
              <a:solidFill>
                <a:schemeClr val="tx1"/>
              </a:solidFill>
            </a:endParaRPr>
          </a:p>
        </p:txBody>
      </p:sp>
      <p:sp>
        <p:nvSpPr>
          <p:cNvPr id="19" name="TextBox 18">
            <a:extLst>
              <a:ext uri="{FF2B5EF4-FFF2-40B4-BE49-F238E27FC236}">
                <a16:creationId xmlns:a16="http://schemas.microsoft.com/office/drawing/2014/main" id="{FE6DD2D3-DCDC-C443-AF35-57677BFE3D57}"/>
              </a:ext>
            </a:extLst>
          </p:cNvPr>
          <p:cNvSpPr txBox="1"/>
          <p:nvPr/>
        </p:nvSpPr>
        <p:spPr>
          <a:xfrm>
            <a:off x="206476" y="613137"/>
            <a:ext cx="4572000" cy="400110"/>
          </a:xfrm>
          <a:prstGeom prst="rect">
            <a:avLst/>
          </a:prstGeom>
          <a:noFill/>
        </p:spPr>
        <p:txBody>
          <a:bodyPr wrap="square">
            <a:spAutoFit/>
          </a:bodyPr>
          <a:lstStyle/>
          <a:p>
            <a:r>
              <a:rPr lang="en-US" sz="2000" dirty="0">
                <a:solidFill>
                  <a:schemeClr val="tx1"/>
                </a:solidFill>
              </a:rPr>
              <a:t>CORRELATION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5">
            <a:extLst>
              <a:ext uri="{FF2B5EF4-FFF2-40B4-BE49-F238E27FC236}">
                <a16:creationId xmlns:a16="http://schemas.microsoft.com/office/drawing/2014/main" id="{9D837D2C-4732-650C-61B2-A7BFF0256411}"/>
              </a:ext>
            </a:extLst>
          </p:cNvPr>
          <p:cNvPicPr>
            <a:picLocks noChangeAspect="1"/>
          </p:cNvPicPr>
          <p:nvPr/>
        </p:nvPicPr>
        <p:blipFill>
          <a:blip r:embed="rId2"/>
          <a:stretch>
            <a:fillRect/>
          </a:stretch>
        </p:blipFill>
        <p:spPr>
          <a:xfrm>
            <a:off x="5072530" y="129924"/>
            <a:ext cx="3700497" cy="2695867"/>
          </a:xfrm>
          <a:prstGeom prst="rect">
            <a:avLst/>
          </a:prstGeom>
        </p:spPr>
      </p:pic>
      <p:pic>
        <p:nvPicPr>
          <p:cNvPr id="4" name="Picture 3">
            <a:extLst>
              <a:ext uri="{FF2B5EF4-FFF2-40B4-BE49-F238E27FC236}">
                <a16:creationId xmlns:a16="http://schemas.microsoft.com/office/drawing/2014/main" id="{220AC996-4EDB-9558-4584-2A36BC1F417B}"/>
              </a:ext>
            </a:extLst>
          </p:cNvPr>
          <p:cNvPicPr>
            <a:picLocks noChangeAspect="1"/>
          </p:cNvPicPr>
          <p:nvPr/>
        </p:nvPicPr>
        <p:blipFill>
          <a:blip r:embed="rId3"/>
          <a:stretch>
            <a:fillRect/>
          </a:stretch>
        </p:blipFill>
        <p:spPr>
          <a:xfrm>
            <a:off x="190759" y="2389238"/>
            <a:ext cx="3525835" cy="2229957"/>
          </a:xfrm>
          <a:prstGeom prst="rect">
            <a:avLst/>
          </a:prstGeom>
        </p:spPr>
      </p:pic>
      <p:sp>
        <p:nvSpPr>
          <p:cNvPr id="6" name="TextBox 5">
            <a:extLst>
              <a:ext uri="{FF2B5EF4-FFF2-40B4-BE49-F238E27FC236}">
                <a16:creationId xmlns:a16="http://schemas.microsoft.com/office/drawing/2014/main" id="{1653E9B0-CD83-1FB0-27CB-543091819B52}"/>
              </a:ext>
            </a:extLst>
          </p:cNvPr>
          <p:cNvSpPr txBox="1"/>
          <p:nvPr/>
        </p:nvSpPr>
        <p:spPr>
          <a:xfrm>
            <a:off x="370973" y="176007"/>
            <a:ext cx="4572000" cy="2031325"/>
          </a:xfrm>
          <a:prstGeom prst="rect">
            <a:avLst/>
          </a:prstGeom>
          <a:noFill/>
        </p:spPr>
        <p:txBody>
          <a:bodyPr wrap="square">
            <a:spAutoFit/>
          </a:bodyPr>
          <a:lstStyle/>
          <a:p>
            <a:r>
              <a:rPr lang="en-US" sz="1400" dirty="0">
                <a:solidFill>
                  <a:schemeClr val="tx1"/>
                </a:solidFill>
              </a:rPr>
              <a:t>ANALYSIS:</a:t>
            </a:r>
          </a:p>
          <a:p>
            <a:endParaRPr lang="en-US" sz="1400" dirty="0">
              <a:solidFill>
                <a:schemeClr val="tx1"/>
              </a:solidFill>
            </a:endParaRPr>
          </a:p>
          <a:p>
            <a:r>
              <a:rPr lang="en-US" sz="1400" dirty="0">
                <a:solidFill>
                  <a:schemeClr val="tx1"/>
                </a:solidFill>
              </a:rPr>
              <a:t>There is no discernible relationship between minutes and calories in the graph. It is because there are many types of activities. As a result, we can't only utilize total minutes for correlation. As a result of the data, the activity is divided into four categories: "Very Active," "Fairly Active," "Lightly Active," and "Sedentary." Each plot is created independentl</a:t>
            </a:r>
            <a:r>
              <a:rPr lang="en-US" dirty="0">
                <a:solidFill>
                  <a:schemeClr val="tx1"/>
                </a:solidFill>
              </a:rPr>
              <a:t>y here</a:t>
            </a:r>
          </a:p>
        </p:txBody>
      </p:sp>
      <p:sp>
        <p:nvSpPr>
          <p:cNvPr id="8" name="TextBox 7">
            <a:extLst>
              <a:ext uri="{FF2B5EF4-FFF2-40B4-BE49-F238E27FC236}">
                <a16:creationId xmlns:a16="http://schemas.microsoft.com/office/drawing/2014/main" id="{6278D902-6937-DC1A-3CA8-522368136133}"/>
              </a:ext>
            </a:extLst>
          </p:cNvPr>
          <p:cNvSpPr txBox="1"/>
          <p:nvPr/>
        </p:nvSpPr>
        <p:spPr>
          <a:xfrm>
            <a:off x="4156095" y="3149516"/>
            <a:ext cx="4572000" cy="1169551"/>
          </a:xfrm>
          <a:prstGeom prst="rect">
            <a:avLst/>
          </a:prstGeom>
          <a:noFill/>
        </p:spPr>
        <p:txBody>
          <a:bodyPr wrap="square">
            <a:spAutoFit/>
          </a:bodyPr>
          <a:lstStyle/>
          <a:p>
            <a:r>
              <a:rPr lang="en-US" dirty="0">
                <a:solidFill>
                  <a:schemeClr val="tx1"/>
                </a:solidFill>
              </a:rPr>
              <a:t>All the different levels of activity have a significant influence on calory consumption among fitness devices users. 95% confidence interval indicates</a:t>
            </a:r>
            <a:r>
              <a:rPr lang="en-US" b="0" i="0" dirty="0">
                <a:solidFill>
                  <a:schemeClr val="tx1"/>
                </a:solidFill>
                <a:effectLst/>
                <a:latin typeface="Roboto" panose="02000000000000000000" pitchFamily="2" charset="0"/>
              </a:rPr>
              <a:t> the true difference between means. P-value is less than 0.05 which indicates there is an association.</a:t>
            </a:r>
            <a:endParaRPr lang="en-US" dirty="0">
              <a:solidFill>
                <a:schemeClr val="tx1"/>
              </a:solidFill>
            </a:endParaRPr>
          </a:p>
        </p:txBody>
      </p:sp>
    </p:spTree>
    <p:extLst>
      <p:ext uri="{BB962C8B-B14F-4D97-AF65-F5344CB8AC3E}">
        <p14:creationId xmlns:p14="http://schemas.microsoft.com/office/powerpoint/2010/main" val="3589271320"/>
      </p:ext>
    </p:extLst>
  </p:cSld>
  <p:clrMapOvr>
    <a:masterClrMapping/>
  </p:clrMapOvr>
</p:sld>
</file>

<file path=ppt/theme/theme1.xml><?xml version="1.0" encoding="utf-8"?>
<a:theme xmlns:a="http://schemas.openxmlformats.org/drawingml/2006/main" name="National Fitness Day by Slidesgo">
  <a:themeElements>
    <a:clrScheme name="Simple Light">
      <a:dk1>
        <a:srgbClr val="FFFFFF"/>
      </a:dk1>
      <a:lt1>
        <a:srgbClr val="000000"/>
      </a:lt1>
      <a:dk2>
        <a:srgbClr val="666666"/>
      </a:dk2>
      <a:lt2>
        <a:srgbClr val="999999"/>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1332</Words>
  <Application>Microsoft Office PowerPoint</Application>
  <PresentationFormat>On-screen Show (16:9)</PresentationFormat>
  <Paragraphs>72</Paragraphs>
  <Slides>17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vt:lpstr>
      <vt:lpstr>Roboto</vt:lpstr>
      <vt:lpstr>Dubai Light</vt:lpstr>
      <vt:lpstr>Times New Roman</vt:lpstr>
      <vt:lpstr>Arial</vt:lpstr>
      <vt:lpstr>ZCOOL XiaoWei</vt:lpstr>
      <vt:lpstr>Catamaran</vt:lpstr>
      <vt:lpstr>National Fitness Day by Slidesgo</vt:lpstr>
      <vt:lpstr>GROUP 16 SAI ANMISHA DODDAMREDDY ANUSHA PERLA SAI SHIVANI CHIRAG MANUSHA GADDE</vt:lpstr>
      <vt:lpstr>Introduction</vt:lpstr>
      <vt:lpstr>PowerPoint Presentation</vt:lpstr>
      <vt:lpstr>PowerPoint Presentation</vt:lpstr>
      <vt:lpstr>PowerPoint Presentation</vt:lpstr>
      <vt:lpstr>DATA CLEANING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16 SAI ANMISHA DODDAMREDDY ANUSHA PERLA SAI SHIVANI CHIRAG MANUSHA GADDE</dc:title>
  <cp:lastModifiedBy>manusha reddy</cp:lastModifiedBy>
  <cp:revision>3</cp:revision>
  <dcterms:modified xsi:type="dcterms:W3CDTF">2022-05-05T18:48:34Z</dcterms:modified>
</cp:coreProperties>
</file>